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14"/>
  </p:notesMasterIdLst>
  <p:handoutMasterIdLst>
    <p:handoutMasterId r:id="rId15"/>
  </p:handoutMasterIdLst>
  <p:sldIdLst>
    <p:sldId id="303" r:id="rId2"/>
    <p:sldId id="326" r:id="rId3"/>
    <p:sldId id="334" r:id="rId4"/>
    <p:sldId id="341" r:id="rId5"/>
    <p:sldId id="339" r:id="rId6"/>
    <p:sldId id="335" r:id="rId7"/>
    <p:sldId id="336" r:id="rId8"/>
    <p:sldId id="333" r:id="rId9"/>
    <p:sldId id="338" r:id="rId10"/>
    <p:sldId id="337" r:id="rId11"/>
    <p:sldId id="340" r:id="rId12"/>
    <p:sldId id="31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2" userDrawn="1">
          <p15:clr>
            <a:srgbClr val="A4A3A4"/>
          </p15:clr>
        </p15:guide>
        <p15:guide id="2" pos="3840">
          <p15:clr>
            <a:srgbClr val="A4A3A4"/>
          </p15:clr>
        </p15:guide>
        <p15:guide id="3" pos="325" userDrawn="1">
          <p15:clr>
            <a:srgbClr val="A4A3A4"/>
          </p15:clr>
        </p15:guide>
        <p15:guide id="4" pos="461" userDrawn="1">
          <p15:clr>
            <a:srgbClr val="A4A3A4"/>
          </p15:clr>
        </p15:guide>
        <p15:guide id="5" orient="horz" pos="68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Croonenborghs" initials="BC" lastIdx="1" clrIdx="0"/>
  <p:cmAuthor id="2" name="Bart Croonenborghs" initials="BC [2]" lastIdx="1" clrIdx="1"/>
  <p:cmAuthor id="3" name="Bart Croonenborghs" initials="BC [3]" lastIdx="1" clrIdx="2"/>
  <p:cmAuthor id="4" name="Bart Croonenborghs" initials="BC [4]" lastIdx="1" clrIdx="3"/>
  <p:cmAuthor id="5" name="Bart Croonenborghs" initials="BC [5]" lastIdx="1" clrIdx="4"/>
  <p:cmAuthor id="6" name="Bart Croonenborghs" initials="B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0"/>
    <a:srgbClr val="0033A0"/>
    <a:srgbClr val="003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5"/>
    <p:restoredTop sz="97833"/>
  </p:normalViewPr>
  <p:slideViewPr>
    <p:cSldViewPr snapToGrid="0" snapToObjects="1">
      <p:cViewPr varScale="1">
        <p:scale>
          <a:sx n="67" d="100"/>
          <a:sy n="67" d="100"/>
        </p:scale>
        <p:origin x="576" y="44"/>
      </p:cViewPr>
      <p:guideLst>
        <p:guide orient="horz" pos="3362"/>
        <p:guide pos="3840"/>
        <p:guide pos="325"/>
        <p:guide pos="461"/>
        <p:guide orient="horz" pos="68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8" d="100"/>
          <a:sy n="168" d="100"/>
        </p:scale>
        <p:origin x="564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04000" y="360000"/>
            <a:ext cx="2700000" cy="360000"/>
          </a:xfrm>
          <a:prstGeom prst="rect">
            <a:avLst/>
          </a:prstGeom>
        </p:spPr>
        <p:txBody>
          <a:bodyPr vert="horz" lIns="90000" tIns="45720" rIns="91440" bIns="45720" rtlCol="0"/>
          <a:lstStyle>
            <a:lvl1pPr algn="l">
              <a:defRPr sz="1200"/>
            </a:lvl1pPr>
          </a:lstStyle>
          <a:p>
            <a:r>
              <a:rPr lang="nl-NL" dirty="0">
                <a:solidFill>
                  <a:srgbClr val="FF5000"/>
                </a:solidFill>
                <a:latin typeface="Verdana" charset="0"/>
                <a:ea typeface="Verdana" charset="0"/>
                <a:cs typeface="Verdana" charset="0"/>
              </a:rPr>
              <a:t>Kop</a:t>
            </a:r>
          </a:p>
        </p:txBody>
      </p:sp>
      <p:sp>
        <p:nvSpPr>
          <p:cNvPr id="3" name="Tijdelijke aanduiding voor datum 2"/>
          <p:cNvSpPr>
            <a:spLocks noGrp="1"/>
          </p:cNvSpPr>
          <p:nvPr>
            <p:ph type="dt" sz="quarter" idx="1"/>
          </p:nvPr>
        </p:nvSpPr>
        <p:spPr>
          <a:xfrm>
            <a:off x="3601800" y="360000"/>
            <a:ext cx="2700000" cy="360000"/>
          </a:xfrm>
          <a:prstGeom prst="rect">
            <a:avLst/>
          </a:prstGeom>
        </p:spPr>
        <p:txBody>
          <a:bodyPr vert="horz" lIns="90000" tIns="45720" rIns="91440" bIns="45720" rtlCol="0" anchor="ctr" anchorCtr="0"/>
          <a:lstStyle>
            <a:lvl1pPr algn="r">
              <a:defRPr sz="1200"/>
            </a:lvl1pPr>
          </a:lstStyle>
          <a:p>
            <a:fld id="{C4CD8FED-05CD-E64B-9968-2D08B3C82605}" type="datetime1">
              <a:rPr lang="nl-BE" smtClean="0">
                <a:solidFill>
                  <a:srgbClr val="FF5000"/>
                </a:solidFill>
              </a:rPr>
              <a:t>2/05/2022</a:t>
            </a:fld>
            <a:endParaRPr lang="nl-NL" dirty="0">
              <a:solidFill>
                <a:srgbClr val="FF5000"/>
              </a:solidFill>
            </a:endParaRPr>
          </a:p>
        </p:txBody>
      </p:sp>
      <p:sp>
        <p:nvSpPr>
          <p:cNvPr id="4" name="Tijdelijke aanduiding voor voettekst 3"/>
          <p:cNvSpPr>
            <a:spLocks noGrp="1"/>
          </p:cNvSpPr>
          <p:nvPr>
            <p:ph type="ftr" sz="quarter" idx="2"/>
          </p:nvPr>
        </p:nvSpPr>
        <p:spPr>
          <a:xfrm>
            <a:off x="504000" y="8508775"/>
            <a:ext cx="2971800" cy="360000"/>
          </a:xfrm>
          <a:prstGeom prst="rect">
            <a:avLst/>
          </a:prstGeom>
        </p:spPr>
        <p:txBody>
          <a:bodyPr vert="horz" lIns="91440" tIns="45720" rIns="91440" bIns="45720" rtlCol="0" anchor="ctr" anchorCtr="0"/>
          <a:lstStyle>
            <a:lvl1pPr algn="l">
              <a:defRPr sz="1200"/>
            </a:lvl1pPr>
          </a:lstStyle>
          <a:p>
            <a:r>
              <a:rPr lang="nl-NL" dirty="0">
                <a:solidFill>
                  <a:srgbClr val="0033A0"/>
                </a:solidFill>
                <a:latin typeface="Verdana" charset="0"/>
                <a:ea typeface="Verdana" charset="0"/>
                <a:cs typeface="Verdana" charset="0"/>
              </a:rPr>
              <a:t>Voet</a:t>
            </a:r>
          </a:p>
        </p:txBody>
      </p:sp>
      <p:sp>
        <p:nvSpPr>
          <p:cNvPr id="5" name="Tijdelijke aanduiding voor dianummer 4"/>
          <p:cNvSpPr>
            <a:spLocks noGrp="1"/>
          </p:cNvSpPr>
          <p:nvPr>
            <p:ph type="sldNum" sz="quarter" idx="3"/>
          </p:nvPr>
        </p:nvSpPr>
        <p:spPr>
          <a:xfrm>
            <a:off x="3601800" y="8506800"/>
            <a:ext cx="2700000" cy="360000"/>
          </a:xfrm>
          <a:prstGeom prst="rect">
            <a:avLst/>
          </a:prstGeom>
        </p:spPr>
        <p:txBody>
          <a:bodyPr vert="horz" lIns="91440" tIns="45720" rIns="91440" bIns="45720" rtlCol="0" anchor="ctr" anchorCtr="0"/>
          <a:lstStyle>
            <a:lvl1pPr algn="r">
              <a:defRPr sz="1200"/>
            </a:lvl1pPr>
          </a:lstStyle>
          <a:p>
            <a:fld id="{B2B4E666-D715-AD48-99EC-80D1C3222789}" type="slidenum">
              <a:rPr lang="nl-NL" smtClean="0">
                <a:solidFill>
                  <a:srgbClr val="0033A0"/>
                </a:solidFill>
              </a:rPr>
              <a:t>‹#›</a:t>
            </a:fld>
            <a:endParaRPr lang="nl-NL" dirty="0">
              <a:solidFill>
                <a:srgbClr val="0033A0"/>
              </a:solidFill>
            </a:endParaRPr>
          </a:p>
        </p:txBody>
      </p:sp>
    </p:spTree>
    <p:extLst>
      <p:ext uri="{BB962C8B-B14F-4D97-AF65-F5344CB8AC3E}">
        <p14:creationId xmlns:p14="http://schemas.microsoft.com/office/powerpoint/2010/main" val="1378639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4000" y="540000"/>
            <a:ext cx="2700000" cy="360000"/>
          </a:xfrm>
          <a:prstGeom prst="rect">
            <a:avLst/>
          </a:prstGeom>
          <a:solidFill>
            <a:srgbClr val="0033A0"/>
          </a:solidFill>
        </p:spPr>
        <p:txBody>
          <a:bodyPr vert="horz" lIns="90000" tIns="45720" rIns="91440" bIns="45720" rtlCol="0" anchor="ctr" anchorCtr="0"/>
          <a:lstStyle>
            <a:lvl1pPr algn="l">
              <a:defRPr sz="1200">
                <a:solidFill>
                  <a:schemeClr val="bg1"/>
                </a:solidFill>
                <a:latin typeface="Verdana" charset="0"/>
                <a:ea typeface="Verdana" charset="0"/>
                <a:cs typeface="Verdana" charset="0"/>
              </a:defRPr>
            </a:lvl1pPr>
          </a:lstStyle>
          <a:p>
            <a:r>
              <a:rPr lang="nl-NL"/>
              <a:t>Kop</a:t>
            </a:r>
          </a:p>
        </p:txBody>
      </p:sp>
      <p:sp>
        <p:nvSpPr>
          <p:cNvPr id="3" name="Tijdelijke aanduiding voor datum 2"/>
          <p:cNvSpPr>
            <a:spLocks noGrp="1"/>
          </p:cNvSpPr>
          <p:nvPr>
            <p:ph type="dt" idx="1"/>
          </p:nvPr>
        </p:nvSpPr>
        <p:spPr>
          <a:xfrm>
            <a:off x="3537000" y="540000"/>
            <a:ext cx="2700000" cy="360000"/>
          </a:xfrm>
          <a:prstGeom prst="rect">
            <a:avLst/>
          </a:prstGeom>
        </p:spPr>
        <p:txBody>
          <a:bodyPr vert="horz" lIns="90000" tIns="45720" rIns="91440" bIns="45720" rtlCol="0" anchor="ctr" anchorCtr="0"/>
          <a:lstStyle>
            <a:lvl1pPr algn="r">
              <a:defRPr sz="900">
                <a:solidFill>
                  <a:srgbClr val="0033A0"/>
                </a:solidFill>
                <a:latin typeface="Verdana" charset="0"/>
                <a:ea typeface="Verdana" charset="0"/>
                <a:cs typeface="Verdana" charset="0"/>
              </a:defRPr>
            </a:lvl1pPr>
          </a:lstStyle>
          <a:p>
            <a:fld id="{ECBD4361-0679-254E-8386-CB90F2692ABF}" type="datetime1">
              <a:rPr lang="nl-BE" smtClean="0"/>
              <a:t>2/05/2022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720000" y="8280000"/>
            <a:ext cx="2700000" cy="360000"/>
          </a:xfrm>
          <a:prstGeom prst="rect">
            <a:avLst/>
          </a:prstGeom>
        </p:spPr>
        <p:txBody>
          <a:bodyPr vert="horz" lIns="90000" tIns="45720" rIns="91440" bIns="45720" rtlCol="0" anchor="ctr" anchorCtr="0"/>
          <a:lstStyle>
            <a:lvl1pPr algn="l">
              <a:defRPr sz="1000">
                <a:solidFill>
                  <a:srgbClr val="FF5000"/>
                </a:solidFill>
                <a:latin typeface="Verdana" charset="0"/>
                <a:ea typeface="Verdana" charset="0"/>
                <a:cs typeface="Verdana" charset="0"/>
              </a:defRPr>
            </a:lvl1pPr>
          </a:lstStyle>
          <a:p>
            <a:r>
              <a:rPr lang="nl-NL" dirty="0"/>
              <a:t>Voet</a:t>
            </a:r>
          </a:p>
        </p:txBody>
      </p:sp>
      <p:sp>
        <p:nvSpPr>
          <p:cNvPr id="7" name="Tijdelijke aanduiding voor dianummer 6"/>
          <p:cNvSpPr>
            <a:spLocks noGrp="1"/>
          </p:cNvSpPr>
          <p:nvPr>
            <p:ph type="sldNum" sz="quarter" idx="5"/>
          </p:nvPr>
        </p:nvSpPr>
        <p:spPr>
          <a:xfrm>
            <a:off x="3537000" y="8280000"/>
            <a:ext cx="2700000" cy="360000"/>
          </a:xfrm>
          <a:prstGeom prst="rect">
            <a:avLst/>
          </a:prstGeom>
        </p:spPr>
        <p:txBody>
          <a:bodyPr vert="horz" lIns="90000" tIns="45720" rIns="91440" bIns="45720" rtlCol="0" anchor="ctr" anchorCtr="0"/>
          <a:lstStyle>
            <a:lvl1pPr algn="r">
              <a:defRPr sz="900">
                <a:solidFill>
                  <a:srgbClr val="FF5000"/>
                </a:solidFill>
                <a:latin typeface="Verdana" charset="0"/>
                <a:ea typeface="Verdana" charset="0"/>
                <a:cs typeface="Verdana" charset="0"/>
              </a:defRPr>
            </a:lvl1pPr>
          </a:lstStyle>
          <a:p>
            <a:fld id="{9FDDC29C-F309-0C44-B1DF-48E28FDE6E46}" type="slidenum">
              <a:rPr lang="nl-NL" smtClean="0"/>
              <a:pPr/>
              <a:t>‹#›</a:t>
            </a:fld>
            <a:endParaRPr lang="nl-NL"/>
          </a:p>
        </p:txBody>
      </p:sp>
    </p:spTree>
    <p:extLst>
      <p:ext uri="{BB962C8B-B14F-4D97-AF65-F5344CB8AC3E}">
        <p14:creationId xmlns:p14="http://schemas.microsoft.com/office/powerpoint/2010/main" val="13476898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idx="10"/>
          </p:nvPr>
        </p:nvSpPr>
        <p:spPr/>
        <p:txBody>
          <a:bodyPr/>
          <a:lstStyle/>
          <a:p>
            <a:r>
              <a:rPr lang="nl-NL"/>
              <a:t>Kop</a:t>
            </a:r>
          </a:p>
        </p:txBody>
      </p:sp>
      <p:sp>
        <p:nvSpPr>
          <p:cNvPr id="5" name="Tijdelijke aanduiding voor datum 4"/>
          <p:cNvSpPr>
            <a:spLocks noGrp="1"/>
          </p:cNvSpPr>
          <p:nvPr>
            <p:ph type="dt" idx="11"/>
          </p:nvPr>
        </p:nvSpPr>
        <p:spPr/>
        <p:txBody>
          <a:bodyPr/>
          <a:lstStyle/>
          <a:p>
            <a:fld id="{9C4C1A21-712E-4041-B8F8-EBAA8AEA8BB9}" type="datetime1">
              <a:rPr lang="nl-BE" smtClean="0"/>
              <a:t>2/05/2022</a:t>
            </a:fld>
            <a:endParaRPr lang="nl-NL" dirty="0"/>
          </a:p>
        </p:txBody>
      </p:sp>
      <p:sp>
        <p:nvSpPr>
          <p:cNvPr id="6" name="Tijdelijke aanduiding voor voettekst 5"/>
          <p:cNvSpPr>
            <a:spLocks noGrp="1"/>
          </p:cNvSpPr>
          <p:nvPr>
            <p:ph type="ftr" sz="quarter" idx="12"/>
          </p:nvPr>
        </p:nvSpPr>
        <p:spPr/>
        <p:txBody>
          <a:bodyPr/>
          <a:lstStyle/>
          <a:p>
            <a:r>
              <a:rPr lang="nl-NL"/>
              <a:t>Voet</a:t>
            </a:r>
            <a:endParaRPr lang="nl-NL" dirty="0"/>
          </a:p>
        </p:txBody>
      </p:sp>
      <p:sp>
        <p:nvSpPr>
          <p:cNvPr id="7" name="Tijdelijke aanduiding voor dianummer 6"/>
          <p:cNvSpPr>
            <a:spLocks noGrp="1"/>
          </p:cNvSpPr>
          <p:nvPr>
            <p:ph type="sldNum" sz="quarter" idx="13"/>
          </p:nvPr>
        </p:nvSpPr>
        <p:spPr/>
        <p:txBody>
          <a:bodyPr/>
          <a:lstStyle/>
          <a:p>
            <a:fld id="{9FDDC29C-F309-0C44-B1DF-48E28FDE6E46}" type="slidenum">
              <a:rPr lang="nl-NL" smtClean="0"/>
              <a:pPr/>
              <a:t>1</a:t>
            </a:fld>
            <a:endParaRPr lang="nl-NL"/>
          </a:p>
        </p:txBody>
      </p:sp>
    </p:spTree>
    <p:extLst>
      <p:ext uri="{BB962C8B-B14F-4D97-AF65-F5344CB8AC3E}">
        <p14:creationId xmlns:p14="http://schemas.microsoft.com/office/powerpoint/2010/main" val="107619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idx="10"/>
          </p:nvPr>
        </p:nvSpPr>
        <p:spPr/>
        <p:txBody>
          <a:bodyPr/>
          <a:lstStyle/>
          <a:p>
            <a:r>
              <a:rPr lang="nl-NL"/>
              <a:t>Kop</a:t>
            </a:r>
          </a:p>
        </p:txBody>
      </p:sp>
      <p:sp>
        <p:nvSpPr>
          <p:cNvPr id="5" name="Tijdelijke aanduiding voor datum 4"/>
          <p:cNvSpPr>
            <a:spLocks noGrp="1"/>
          </p:cNvSpPr>
          <p:nvPr>
            <p:ph type="dt" idx="11"/>
          </p:nvPr>
        </p:nvSpPr>
        <p:spPr/>
        <p:txBody>
          <a:bodyPr/>
          <a:lstStyle/>
          <a:p>
            <a:fld id="{9C4C1A21-712E-4041-B8F8-EBAA8AEA8BB9}" type="datetime1">
              <a:rPr lang="nl-BE" smtClean="0"/>
              <a:t>2/05/2022</a:t>
            </a:fld>
            <a:endParaRPr lang="nl-NL" dirty="0"/>
          </a:p>
        </p:txBody>
      </p:sp>
      <p:sp>
        <p:nvSpPr>
          <p:cNvPr id="6" name="Tijdelijke aanduiding voor voettekst 5"/>
          <p:cNvSpPr>
            <a:spLocks noGrp="1"/>
          </p:cNvSpPr>
          <p:nvPr>
            <p:ph type="ftr" sz="quarter" idx="12"/>
          </p:nvPr>
        </p:nvSpPr>
        <p:spPr/>
        <p:txBody>
          <a:bodyPr/>
          <a:lstStyle/>
          <a:p>
            <a:r>
              <a:rPr lang="nl-NL"/>
              <a:t>Voet</a:t>
            </a:r>
            <a:endParaRPr lang="nl-NL" dirty="0"/>
          </a:p>
        </p:txBody>
      </p:sp>
      <p:sp>
        <p:nvSpPr>
          <p:cNvPr id="7" name="Tijdelijke aanduiding voor dianummer 6"/>
          <p:cNvSpPr>
            <a:spLocks noGrp="1"/>
          </p:cNvSpPr>
          <p:nvPr>
            <p:ph type="sldNum" sz="quarter" idx="13"/>
          </p:nvPr>
        </p:nvSpPr>
        <p:spPr/>
        <p:txBody>
          <a:bodyPr/>
          <a:lstStyle/>
          <a:p>
            <a:fld id="{9FDDC29C-F309-0C44-B1DF-48E28FDE6E46}" type="slidenum">
              <a:rPr lang="nl-NL" smtClean="0"/>
              <a:pPr/>
              <a:t>12</a:t>
            </a:fld>
            <a:endParaRPr lang="nl-NL"/>
          </a:p>
        </p:txBody>
      </p:sp>
    </p:spTree>
    <p:extLst>
      <p:ext uri="{BB962C8B-B14F-4D97-AF65-F5344CB8AC3E}">
        <p14:creationId xmlns:p14="http://schemas.microsoft.com/office/powerpoint/2010/main" val="82337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12200916" cy="6858000"/>
          </a:xfrm>
        </p:spPr>
        <p:txBody>
          <a:bodyPr anchor="ctr" anchorCtr="0">
            <a:normAutofit/>
          </a:bodyPr>
          <a:lstStyle>
            <a:lvl1pPr marL="0" indent="0" algn="ctr">
              <a:buNone/>
              <a:defRPr sz="1400" baseline="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lang="nl-NL" dirty="0"/>
          </a:p>
        </p:txBody>
      </p:sp>
      <p:sp>
        <p:nvSpPr>
          <p:cNvPr id="5" name="Text Placeholder 4"/>
          <p:cNvSpPr>
            <a:spLocks noGrp="1"/>
          </p:cNvSpPr>
          <p:nvPr>
            <p:ph type="body" sz="quarter" idx="15" hasCustomPrompt="1"/>
          </p:nvPr>
        </p:nvSpPr>
        <p:spPr>
          <a:xfrm rot="10800000">
            <a:off x="6771756" y="-46294"/>
            <a:ext cx="5456238" cy="6950587"/>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238" h="6950587">
                <a:moveTo>
                  <a:pt x="0" y="6950587"/>
                </a:moveTo>
                <a:lnTo>
                  <a:pt x="34320" y="0"/>
                </a:lnTo>
                <a:lnTo>
                  <a:pt x="2835077" y="2874"/>
                </a:lnTo>
                <a:lnTo>
                  <a:pt x="5456238" y="6950587"/>
                </a:lnTo>
                <a:lnTo>
                  <a:pt x="0" y="6950587"/>
                </a:lnTo>
                <a:close/>
              </a:path>
            </a:pathLst>
          </a:custGeom>
          <a:solidFill>
            <a:schemeClr val="bg1">
              <a:alpha val="60000"/>
            </a:schemeClr>
          </a:solidFill>
        </p:spPr>
        <p:txBody>
          <a:bodyPr/>
          <a:lstStyle>
            <a:lvl1pPr>
              <a:defRPr baseline="0"/>
            </a:lvl1pPr>
          </a:lstStyle>
          <a:p>
            <a:pPr lvl="0"/>
            <a:r>
              <a:rPr lang="en-US" dirty="0"/>
              <a:t> </a:t>
            </a:r>
          </a:p>
        </p:txBody>
      </p:sp>
      <p:sp>
        <p:nvSpPr>
          <p:cNvPr id="3" name="Ondertitel 2"/>
          <p:cNvSpPr>
            <a:spLocks noGrp="1"/>
          </p:cNvSpPr>
          <p:nvPr>
            <p:ph type="subTitle" idx="1" hasCustomPrompt="1"/>
          </p:nvPr>
        </p:nvSpPr>
        <p:spPr>
          <a:xfrm>
            <a:off x="731838" y="2532948"/>
            <a:ext cx="4310091"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4" name="Titel 3"/>
          <p:cNvSpPr>
            <a:spLocks noGrp="1"/>
          </p:cNvSpPr>
          <p:nvPr>
            <p:ph type="title" hasCustomPrompt="1"/>
          </p:nvPr>
        </p:nvSpPr>
        <p:spPr>
          <a:xfrm>
            <a:off x="731838" y="2057160"/>
            <a:ext cx="5341547" cy="424150"/>
          </a:xfrm>
        </p:spPr>
        <p:txBody>
          <a:bodyPr tIns="36000" rIns="90000" bIns="0"/>
          <a:lstStyle>
            <a:lvl1pPr>
              <a:defRPr sz="28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731838" y="4123235"/>
            <a:ext cx="2397601" cy="294302"/>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dirty="0"/>
              <a:t>Naam van </a:t>
            </a:r>
            <a:r>
              <a:rPr lang="nl-NL"/>
              <a:t>de spreker</a:t>
            </a:r>
            <a:endParaRPr lang="nl-NL" dirty="0"/>
          </a:p>
        </p:txBody>
      </p:sp>
      <p:sp>
        <p:nvSpPr>
          <p:cNvPr id="19" name="Text Placeholder 4"/>
          <p:cNvSpPr>
            <a:spLocks noGrp="1"/>
          </p:cNvSpPr>
          <p:nvPr>
            <p:ph type="body" sz="quarter" idx="16" hasCustomPrompt="1"/>
          </p:nvPr>
        </p:nvSpPr>
        <p:spPr>
          <a:xfrm rot="10800000">
            <a:off x="8830367" y="-88986"/>
            <a:ext cx="3406702"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dirty="0"/>
              <a:t> </a:t>
            </a:r>
          </a:p>
        </p:txBody>
      </p:sp>
      <p:sp>
        <p:nvSpPr>
          <p:cNvPr id="22" name="Text Placeholder 20"/>
          <p:cNvSpPr>
            <a:spLocks noGrp="1"/>
          </p:cNvSpPr>
          <p:nvPr>
            <p:ph type="body" sz="quarter" idx="17" hasCustomPrompt="1"/>
          </p:nvPr>
        </p:nvSpPr>
        <p:spPr>
          <a:xfrm rot="10800000">
            <a:off x="11009219" y="709339"/>
            <a:ext cx="1198801" cy="3112446"/>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7"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11160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3" name="Tijdelijke aanduiding voor afbeelding 2"/>
          <p:cNvSpPr>
            <a:spLocks noGrp="1"/>
          </p:cNvSpPr>
          <p:nvPr>
            <p:ph type="pic" sz="quarter" idx="14"/>
          </p:nvPr>
        </p:nvSpPr>
        <p:spPr>
          <a:xfrm>
            <a:off x="7404847" y="683763"/>
            <a:ext cx="4126753" cy="4671220"/>
          </a:xfrm>
        </p:spPr>
        <p:txBody>
          <a:bodyPr tIns="144000"/>
          <a:lstStyle>
            <a:lvl1pPr algn="ctr">
              <a:defRPr sz="1200"/>
            </a:lvl1pPr>
          </a:lstStyle>
          <a:p>
            <a:r>
              <a:rPr lang="nl-NL"/>
              <a:t>Sleep de afbeelding naar de tijdelijke aanduiding of klik op het pictogram als u een afbeelding wilt toevoegen</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3" name="Tijdelijke aanduiding voor afbeelding 2"/>
          <p:cNvSpPr>
            <a:spLocks noGrp="1"/>
          </p:cNvSpPr>
          <p:nvPr>
            <p:ph type="pic" sz="quarter" idx="14"/>
          </p:nvPr>
        </p:nvSpPr>
        <p:spPr>
          <a:xfrm>
            <a:off x="7404847" y="683763"/>
            <a:ext cx="4177553" cy="2241177"/>
          </a:xfrm>
        </p:spPr>
        <p:txBody>
          <a:bodyPr tIns="144000"/>
          <a:lstStyle>
            <a:lvl1pPr algn="ctr">
              <a:defRPr sz="1200"/>
            </a:lvl1pPr>
          </a:lstStyle>
          <a:p>
            <a:r>
              <a:rPr lang="nl-NL"/>
              <a:t>Sleep de afbeelding naar de tijdelijke aanduiding of klik op het pictogram als u een afbeelding wilt toevoegen</a:t>
            </a:r>
            <a:endParaRPr lang="en-GB"/>
          </a:p>
        </p:txBody>
      </p:sp>
      <p:sp>
        <p:nvSpPr>
          <p:cNvPr id="10" name="Tijdelijke aanduiding voor afbeelding 2"/>
          <p:cNvSpPr>
            <a:spLocks noGrp="1"/>
          </p:cNvSpPr>
          <p:nvPr>
            <p:ph type="pic" sz="quarter" idx="15"/>
          </p:nvPr>
        </p:nvSpPr>
        <p:spPr>
          <a:xfrm>
            <a:off x="7404846" y="3113806"/>
            <a:ext cx="4177553" cy="2241177"/>
          </a:xfrm>
        </p:spPr>
        <p:txBody>
          <a:bodyPr tIns="144000"/>
          <a:lstStyle>
            <a:lvl1pPr algn="ctr">
              <a:defRPr sz="1200"/>
            </a:lvl1pPr>
          </a:lstStyle>
          <a:p>
            <a:r>
              <a:rPr lang="nl-NL"/>
              <a:t>Sleep de afbeelding naar de tijdelijke aanduiding of klik op het pictogram als u een afbeelding wilt toevoegen</a:t>
            </a:r>
            <a:endParaRPr lang="en-GB"/>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7975805"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5"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6" name="Titel 3"/>
          <p:cNvSpPr>
            <a:spLocks noGrp="1"/>
          </p:cNvSpPr>
          <p:nvPr>
            <p:ph type="title"/>
          </p:nvPr>
        </p:nvSpPr>
        <p:spPr>
          <a:xfrm>
            <a:off x="731838" y="711463"/>
            <a:ext cx="4614862" cy="341050"/>
          </a:xfrm>
        </p:spPr>
        <p:txBody>
          <a:bodyPr tIns="36000" bIns="0"/>
          <a:lstStyle>
            <a:lvl1pPr>
              <a:defRPr sz="2200" strike="noStrike" baseline="0"/>
            </a:lvl1pPr>
          </a:lstStyle>
          <a:p>
            <a:r>
              <a:rPr lang="nl-NL"/>
              <a:t>Titelstijl van model bewerken</a:t>
            </a:r>
            <a:endParaRPr lang="nl-NL" dirty="0"/>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1475999"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3552825" cy="3467100"/>
          </a:xfrm>
        </p:spPr>
        <p:txBody>
          <a:bodyPr/>
          <a:lstStyle>
            <a:lvl1pPr>
              <a:buClr>
                <a:schemeClr val="bg1"/>
              </a:buClr>
              <a:defRPr sz="14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6"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4371920" cy="336484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Tijdelijke aanduiding voor grafiek 4"/>
          <p:cNvSpPr>
            <a:spLocks noGrp="1"/>
          </p:cNvSpPr>
          <p:nvPr>
            <p:ph type="chart" sz="quarter" idx="14"/>
          </p:nvPr>
        </p:nvSpPr>
        <p:spPr>
          <a:xfrm>
            <a:off x="5636302" y="1990725"/>
            <a:ext cx="5717498" cy="3363913"/>
          </a:xfrm>
        </p:spPr>
        <p:txBody>
          <a:bodyPr/>
          <a:lstStyle>
            <a:lvl1pPr algn="ctr">
              <a:defRPr/>
            </a:lvl1pPr>
          </a:lstStyle>
          <a:p>
            <a:r>
              <a:rPr lang="nl-NL"/>
              <a:t>Klik op het pictogram als u een grafiek wilt toevoegen</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3" name="Tijdelijke aanduiding voor tabel 2"/>
          <p:cNvSpPr>
            <a:spLocks noGrp="1"/>
          </p:cNvSpPr>
          <p:nvPr>
            <p:ph type="tbl" sz="quarter" idx="15"/>
          </p:nvPr>
        </p:nvSpPr>
        <p:spPr>
          <a:xfrm>
            <a:off x="731839" y="1843089"/>
            <a:ext cx="8412161" cy="3688282"/>
          </a:xfrm>
        </p:spPr>
        <p:txBody>
          <a:bodyPr/>
          <a:lstStyle>
            <a:lvl1pPr algn="ctr">
              <a:defRPr/>
            </a:lvl1pPr>
          </a:lstStyle>
          <a:p>
            <a:r>
              <a:rPr lang="nl-NL"/>
              <a:t>Klik op het pictogram als u een tabel wilt toevoegen</a:t>
            </a:r>
            <a:endParaRPr lang="en-GB"/>
          </a:p>
        </p:txBody>
      </p:sp>
      <p:sp>
        <p:nvSpPr>
          <p:cNvPr id="10"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3"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09447"/>
            <a:ext cx="5338800" cy="338400"/>
          </a:xfrm>
        </p:spPr>
        <p:txBody>
          <a:bodyPr tIns="36000" bIns="0"/>
          <a:lstStyle>
            <a:lvl1pPr>
              <a:defRPr sz="2200" strike="noStrike" baseline="0"/>
            </a:lvl1pPr>
          </a:lstStyle>
          <a:p>
            <a:r>
              <a:rPr lang="nl-NL"/>
              <a:t>Titelstijl van model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ext uri="{BB962C8B-B14F-4D97-AF65-F5344CB8AC3E}">
        <p14:creationId xmlns:p14="http://schemas.microsoft.com/office/powerpoint/2010/main" val="24278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cherm zonder foto - grijz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dirty="0"/>
              <a:t>titel van de presentatie</a:t>
            </a:r>
          </a:p>
        </p:txBody>
      </p:sp>
      <p:sp>
        <p:nvSpPr>
          <p:cNvPr id="13" name="Vrije vorm 12"/>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2-5-2022</a:t>
            </a:fld>
            <a:r>
              <a:rPr lang="nl-NL" dirty="0"/>
              <a:t> | </a:t>
            </a:r>
            <a:fld id="{2DAB09C5-3251-4B47-B002-D03712DC64C3}" type="slidenum">
              <a:rPr lang="nl-NL" smtClean="0"/>
              <a:pPr/>
              <a:t>‹#›</a:t>
            </a:fld>
            <a:endParaRPr lang="nl-NL" dirty="0"/>
          </a:p>
        </p:txBody>
      </p:sp>
      <p:sp>
        <p:nvSpPr>
          <p:cNvPr id="6"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solidFill>
            <a:schemeClr val="accent1"/>
          </a:solidFill>
          <a:ln>
            <a:noFill/>
          </a:ln>
        </p:spPr>
        <p:txBody>
          <a:bodyPr wrap="square" lIns="360000" tIns="360000" rIns="324000" bIns="360000" anchor="ctr">
            <a:spAutoFit/>
          </a:bodyPr>
          <a:lstStyle>
            <a:lvl1pPr algn="l">
              <a:defRPr sz="2000">
                <a:solidFill>
                  <a:schemeClr val="bg1"/>
                </a:solidFill>
              </a:defRPr>
            </a:lvl1pPr>
            <a:lvl2pPr algn="l">
              <a:defRPr sz="1800">
                <a:solidFill>
                  <a:schemeClr val="bg1"/>
                </a:solidFill>
              </a:defRPr>
            </a:lvl2pPr>
            <a:lvl3pPr>
              <a:defRPr sz="1600"/>
            </a:lvl3pPr>
            <a:lvl4pPr>
              <a:defRPr sz="1600"/>
            </a:lvl4pPr>
            <a:lvl5pPr>
              <a:defRPr sz="1600"/>
            </a:lvl5pPr>
          </a:lstStyle>
          <a:p>
            <a:pPr lvl="0"/>
            <a:r>
              <a:rPr lang="nl-BE" dirty="0"/>
              <a:t>Click to edit Master text styles</a:t>
            </a:r>
          </a:p>
          <a:p>
            <a:pPr lvl="1"/>
            <a:r>
              <a:rPr lang="nl-BE" dirty="0"/>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2-5-2022</a:t>
            </a:fld>
            <a:r>
              <a:rPr lang="nl-NL" dirty="0"/>
              <a:t> | </a:t>
            </a:r>
            <a:fld id="{2DAB09C5-3251-4B47-B002-D03712DC64C3}" type="slidenum">
              <a:rPr lang="nl-NL" smtClean="0"/>
              <a:pPr/>
              <a:t>‹#›</a:t>
            </a:fld>
            <a:endParaRPr lang="nl-NL" dirty="0"/>
          </a:p>
        </p:txBody>
      </p:sp>
      <p:sp>
        <p:nvSpPr>
          <p:cNvPr id="5"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noFill/>
          <a:ln w="44450">
            <a:solidFill>
              <a:schemeClr val="accent2"/>
            </a:solidFill>
            <a:miter lim="800000"/>
          </a:ln>
        </p:spPr>
        <p:txBody>
          <a:bodyPr wrap="square" lIns="360000" tIns="360000" rIns="324000" bIns="360000" anchor="ctr">
            <a:spAutoFit/>
          </a:bodyPr>
          <a:lstStyle>
            <a:lvl1pPr algn="l">
              <a:defRPr sz="2000">
                <a:solidFill>
                  <a:srgbClr val="0033A0"/>
                </a:solidFill>
              </a:defRPr>
            </a:lvl1pPr>
            <a:lvl2pPr algn="l">
              <a:defRPr sz="1800">
                <a:solidFill>
                  <a:srgbClr val="0033A0"/>
                </a:solidFill>
              </a:defRPr>
            </a:lvl2pPr>
            <a:lvl3pPr>
              <a:defRPr sz="1600"/>
            </a:lvl3pPr>
            <a:lvl4pPr>
              <a:defRPr sz="1600"/>
            </a:lvl4pPr>
            <a:lvl5pPr>
              <a:defRPr sz="1600"/>
            </a:lvl5pPr>
          </a:lstStyle>
          <a:p>
            <a:pPr lvl="0"/>
            <a:r>
              <a:rPr lang="nl-BE" dirty="0"/>
              <a:t>Click to edit Master text styles</a:t>
            </a:r>
          </a:p>
          <a:p>
            <a:pPr lvl="1"/>
            <a:r>
              <a:rPr lang="nl-BE" dirty="0"/>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2-5-2022</a:t>
            </a:fld>
            <a:r>
              <a:rPr lang="nl-NL" dirty="0"/>
              <a:t> | </a:t>
            </a:r>
            <a:fld id="{2DAB09C5-3251-4B47-B002-D03712DC64C3}" type="slidenum">
              <a:rPr lang="nl-NL" smtClean="0"/>
              <a:pPr/>
              <a:t>‹#›</a:t>
            </a:fld>
            <a:endParaRPr lang="nl-NL" dirty="0"/>
          </a:p>
        </p:txBody>
      </p:sp>
      <p:sp>
        <p:nvSpPr>
          <p:cNvPr id="6" name="Vrije vorm 5"/>
          <p:cNvSpPr/>
          <p:nvPr userDrawn="1"/>
        </p:nvSpPr>
        <p:spPr>
          <a:xfrm>
            <a:off x="3647728" y="1798366"/>
            <a:ext cx="291903" cy="2808312"/>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7" name="Tijdelijke aanduiding voor tekst 6"/>
          <p:cNvSpPr>
            <a:spLocks noGrp="1"/>
          </p:cNvSpPr>
          <p:nvPr>
            <p:ph type="body" sz="quarter" idx="13" hasCustomPrompt="1"/>
          </p:nvPr>
        </p:nvSpPr>
        <p:spPr>
          <a:xfrm>
            <a:off x="4375150" y="1865034"/>
            <a:ext cx="4446588" cy="2670175"/>
          </a:xfrm>
        </p:spPr>
        <p:txBody>
          <a:bodyPr anchor="ctr"/>
          <a:lstStyle>
            <a:lvl1pPr algn="just">
              <a:defRPr cap="all" baseline="0"/>
            </a:lvl1pPr>
          </a:lstStyle>
          <a:p>
            <a:pPr lvl="0"/>
            <a:r>
              <a:rPr lang="nl-NL" dirty="0"/>
              <a:t>“Klik om de tekststijl van het model te bewerken”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2-5-2022</a:t>
            </a:fld>
            <a:r>
              <a:rPr lang="nl-NL" dirty="0"/>
              <a:t> | </a:t>
            </a:r>
            <a:fld id="{2DAB09C5-3251-4B47-B002-D03712DC64C3}" type="slidenum">
              <a:rPr lang="nl-NL" smtClean="0"/>
              <a:pPr/>
              <a:t>‹#›</a:t>
            </a:fld>
            <a:endParaRPr lang="nl-NL" dirty="0"/>
          </a:p>
        </p:txBody>
      </p:sp>
      <p:sp>
        <p:nvSpPr>
          <p:cNvPr id="7" name="Tijdelijke aanduiding voor tekst 6"/>
          <p:cNvSpPr>
            <a:spLocks noGrp="1"/>
          </p:cNvSpPr>
          <p:nvPr>
            <p:ph type="body" sz="quarter" idx="13" hasCustomPrompt="1"/>
          </p:nvPr>
        </p:nvSpPr>
        <p:spPr>
          <a:xfrm>
            <a:off x="3631829" y="1460304"/>
            <a:ext cx="5657897" cy="2670175"/>
          </a:xfrm>
        </p:spPr>
        <p:txBody>
          <a:bodyPr anchor="b"/>
          <a:lstStyle>
            <a:lvl1pPr algn="just">
              <a:defRPr cap="all" baseline="0"/>
            </a:lvl1pPr>
          </a:lstStyle>
          <a:p>
            <a:pPr lvl="0"/>
            <a:r>
              <a:rPr lang="nl-NL"/>
              <a:t>“Klik </a:t>
            </a:r>
            <a:r>
              <a:rPr lang="nl-NL" dirty="0"/>
              <a:t>om de tekststijl van het model </a:t>
            </a:r>
            <a:r>
              <a:rPr lang="nl-NL"/>
              <a:t>te bewerken”</a:t>
            </a:r>
            <a:endParaRPr lang="nl-NL" dirty="0"/>
          </a:p>
        </p:txBody>
      </p:sp>
      <p:sp>
        <p:nvSpPr>
          <p:cNvPr id="10" name="Vrije vorm 9"/>
          <p:cNvSpPr/>
          <p:nvPr/>
        </p:nvSpPr>
        <p:spPr>
          <a:xfrm>
            <a:off x="3691789" y="4419180"/>
            <a:ext cx="5567957" cy="193637"/>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2-5-2022</a:t>
            </a:fld>
            <a:r>
              <a:rPr lang="nl-NL" dirty="0"/>
              <a:t> | </a:t>
            </a:r>
            <a:fld id="{2DAB09C5-3251-4B47-B002-D03712DC64C3}" type="slidenum">
              <a:rPr lang="nl-NL" smtClean="0"/>
              <a:pPr/>
              <a:t>‹#›</a:t>
            </a:fld>
            <a:endParaRPr lang="nl-NL" dirty="0"/>
          </a:p>
        </p:txBody>
      </p:sp>
      <p:sp>
        <p:nvSpPr>
          <p:cNvPr id="34" name="Tijdelijke aanduiding voor tekst 33"/>
          <p:cNvSpPr>
            <a:spLocks noGrp="1"/>
          </p:cNvSpPr>
          <p:nvPr>
            <p:ph type="body" sz="quarter" idx="13"/>
          </p:nvPr>
        </p:nvSpPr>
        <p:spPr>
          <a:xfrm>
            <a:off x="1184795" y="475669"/>
            <a:ext cx="4226654" cy="5070692"/>
          </a:xfrm>
        </p:spPr>
        <p:txBody>
          <a:bodyPr>
            <a:noAutofit/>
          </a:bodyPr>
          <a:lstStyle>
            <a:lvl1pPr>
              <a:lnSpc>
                <a:spcPct val="70000"/>
              </a:lnSpc>
              <a:defRPr sz="9000" b="1" i="0" cap="all" baseline="0">
                <a:solidFill>
                  <a:schemeClr val="accent2"/>
                </a:solidFill>
              </a:defRPr>
            </a:lvl1pPr>
          </a:lstStyle>
          <a:p>
            <a:pPr lvl="0"/>
            <a:r>
              <a:rPr lang="nl-NL"/>
              <a:t>Klik om de tekststijl van het model te bewerken</a:t>
            </a:r>
          </a:p>
        </p:txBody>
      </p:sp>
      <p:sp>
        <p:nvSpPr>
          <p:cNvPr id="91"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8"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9"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0"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1"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2"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3"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4"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105"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6"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7"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8"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9"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0"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1"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2"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3"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4"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5"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6"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7"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8"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24434" y="2005130"/>
            <a:ext cx="6690766"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68"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69"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0"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1"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2"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3"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4"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5"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6"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7"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8"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9"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0"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1"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2"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83"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4"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5"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6"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7"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8"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9"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0"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1"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Vrije vorm 3"/>
          <p:cNvSpPr/>
          <p:nvPr userDrawn="1"/>
        </p:nvSpPr>
        <p:spPr>
          <a:xfrm>
            <a:off x="4978033" y="1362517"/>
            <a:ext cx="229923" cy="3777307"/>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5" name="Tijdelijke aanduiding voor tekst 33"/>
          <p:cNvSpPr>
            <a:spLocks noGrp="1"/>
          </p:cNvSpPr>
          <p:nvPr>
            <p:ph type="body" sz="quarter" idx="13"/>
          </p:nvPr>
        </p:nvSpPr>
        <p:spPr>
          <a:xfrm>
            <a:off x="1725108" y="1434321"/>
            <a:ext cx="3373365" cy="5070692"/>
          </a:xfrm>
        </p:spPr>
        <p:txBody>
          <a:bodyPr>
            <a:noAutofit/>
          </a:bodyPr>
          <a:lstStyle>
            <a:lvl1pPr>
              <a:lnSpc>
                <a:spcPct val="70000"/>
              </a:lnSpc>
              <a:defRPr sz="9000" b="1" i="0" cap="all" baseline="0">
                <a:solidFill>
                  <a:srgbClr val="0033A0"/>
                </a:solidFill>
              </a:defRPr>
            </a:lvl1pPr>
          </a:lstStyle>
          <a:p>
            <a:pPr lvl="0"/>
            <a:r>
              <a:rPr lang="nl-NL" dirty="0"/>
              <a:t>Klik om de tekststijl van het model te bewerken</a:t>
            </a:r>
          </a:p>
        </p:txBody>
      </p:sp>
      <p:sp>
        <p:nvSpPr>
          <p:cNvPr id="6" name="Tijdelijke aanduiding voor tekst 3"/>
          <p:cNvSpPr>
            <a:spLocks noGrp="1"/>
          </p:cNvSpPr>
          <p:nvPr>
            <p:ph type="body" sz="quarter" idx="14"/>
          </p:nvPr>
        </p:nvSpPr>
        <p:spPr>
          <a:xfrm>
            <a:off x="5709052" y="1672724"/>
            <a:ext cx="5644748"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el, ondertitel en tekst met patroon">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731838" y="1108512"/>
            <a:ext cx="3034018" cy="784249"/>
          </a:xfrm>
          <a:solidFill>
            <a:schemeClr val="accent2"/>
          </a:solidFill>
        </p:spPr>
        <p:txBody>
          <a:bodyPr tIns="36000" bIns="0"/>
          <a:lstStyle>
            <a:lvl1pPr>
              <a:defRPr sz="5400" strike="noStrike" baseline="0"/>
            </a:lvl1pPr>
          </a:lstStyle>
          <a:p>
            <a:r>
              <a:rPr lang="nl-NL" dirty="0"/>
              <a:t>DANK U</a:t>
            </a:r>
          </a:p>
        </p:txBody>
      </p:sp>
      <p:sp>
        <p:nvSpPr>
          <p:cNvPr id="2" name="Rechthoek 1"/>
          <p:cNvSpPr/>
          <p:nvPr userDrawn="1"/>
        </p:nvSpPr>
        <p:spPr>
          <a:xfrm>
            <a:off x="0" y="4893422"/>
            <a:ext cx="12192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err="1">
              <a:solidFill>
                <a:srgbClr val="0033A0"/>
              </a:solidFill>
              <a:latin typeface="Verdana" charset="0"/>
              <a:ea typeface="Verdana" charset="0"/>
              <a:cs typeface="Verdana" charset="0"/>
            </a:endParaRPr>
          </a:p>
        </p:txBody>
      </p:sp>
      <p:sp>
        <p:nvSpPr>
          <p:cNvPr id="40" name="Vrije vorm 39"/>
          <p:cNvSpPr/>
          <p:nvPr userDrawn="1"/>
        </p:nvSpPr>
        <p:spPr>
          <a:xfrm>
            <a:off x="9546040" y="0"/>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838" y="5370705"/>
            <a:ext cx="3189618" cy="11243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cherm zonder foto - zwart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4"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dirty="0"/>
              <a:t>Naam van </a:t>
            </a:r>
            <a:r>
              <a:rPr lang="nl-NL"/>
              <a:t>de spreker</a:t>
            </a:r>
            <a:endParaRPr lang="nl-NL" dirty="0"/>
          </a:p>
        </p:txBody>
      </p:sp>
      <p:sp>
        <p:nvSpPr>
          <p:cNvPr id="10" name="Vrije vorm 9"/>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dirty="0"/>
              <a:t>titel van de presentatie</a:t>
            </a:r>
          </a:p>
        </p:txBody>
      </p:sp>
      <p:sp>
        <p:nvSpPr>
          <p:cNvPr id="14" name="Vrije vorm 13"/>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dirty="0"/>
              <a:t>titel van de presentatie</a:t>
            </a:r>
          </a:p>
        </p:txBody>
      </p:sp>
      <p:sp>
        <p:nvSpPr>
          <p:cNvPr id="11" name="Vrije vorm 10"/>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4" y="0"/>
            <a:ext cx="12196293"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11" name="Ondertitel 2"/>
          <p:cNvSpPr>
            <a:spLocks noGrp="1"/>
          </p:cNvSpPr>
          <p:nvPr>
            <p:ph type="subTitle" idx="1" hasCustomPrompt="1"/>
          </p:nvPr>
        </p:nvSpPr>
        <p:spPr>
          <a:xfrm>
            <a:off x="731838" y="2951386"/>
            <a:ext cx="1679370"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dirty="0" err="1"/>
              <a:t>HoofdStuk</a:t>
            </a:r>
            <a:r>
              <a:rPr lang="nl-NL" dirty="0"/>
              <a:t> 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Sleep de afbeelding naar de tijdelijke aanduiding of 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11" name="Ondertitel 2"/>
          <p:cNvSpPr>
            <a:spLocks noGrp="1"/>
          </p:cNvSpPr>
          <p:nvPr>
            <p:ph type="subTitle" idx="1" hasCustomPrompt="1"/>
          </p:nvPr>
        </p:nvSpPr>
        <p:spPr>
          <a:xfrm>
            <a:off x="731838" y="2951386"/>
            <a:ext cx="1679370"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dirty="0" err="1"/>
              <a:t>HoofdStuk</a:t>
            </a:r>
            <a:r>
              <a:rPr lang="nl-NL" dirty="0"/>
              <a:t> Titel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11"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4" name="Tijdelijke aanduiding voor tekst 3"/>
          <p:cNvSpPr>
            <a:spLocks noGrp="1"/>
          </p:cNvSpPr>
          <p:nvPr>
            <p:ph type="body" sz="quarter" idx="13"/>
          </p:nvPr>
        </p:nvSpPr>
        <p:spPr>
          <a:xfrm>
            <a:off x="634795" y="1990140"/>
            <a:ext cx="9387746"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tel 3"/>
          <p:cNvSpPr>
            <a:spLocks noGrp="1"/>
          </p:cNvSpPr>
          <p:nvPr>
            <p:ph type="title"/>
          </p:nvPr>
        </p:nvSpPr>
        <p:spPr>
          <a:xfrm>
            <a:off x="731837" y="711463"/>
            <a:ext cx="5340895" cy="341050"/>
          </a:xfrm>
        </p:spPr>
        <p:txBody>
          <a:bodyPr tIns="36000" bIns="0"/>
          <a:lstStyle>
            <a:lvl1pPr>
              <a:defRPr sz="2200" strike="noStrike" baseline="0"/>
            </a:lvl1pPr>
          </a:lstStyle>
          <a:p>
            <a:r>
              <a:rPr lang="nl-NL"/>
              <a:t>Titelstijl van model bewerken</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4" y="1990140"/>
            <a:ext cx="10719005" cy="3467100"/>
          </a:xfrm>
        </p:spPr>
        <p:txBody>
          <a:bodyPr numCol="2" spcCol="126000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0"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12192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731838" y="645811"/>
            <a:ext cx="1079957" cy="377402"/>
          </a:xfrm>
          <a:prstGeom prst="rect">
            <a:avLst/>
          </a:prstGeom>
          <a:solidFill>
            <a:schemeClr val="accent2"/>
          </a:solidFill>
        </p:spPr>
        <p:txBody>
          <a:bodyPr vert="horz" wrap="none" lIns="0" tIns="36000" rIns="144000" bIns="36000" rtlCol="0" anchor="b">
            <a:spAutoFit/>
          </a:bodyPr>
          <a:lstStyle/>
          <a:p>
            <a:r>
              <a:rPr lang="nl-NL" dirty="0"/>
              <a:t>Titel</a:t>
            </a:r>
          </a:p>
        </p:txBody>
      </p:sp>
      <p:sp>
        <p:nvSpPr>
          <p:cNvPr id="3" name="Tijdelijke aanduiding voor tekst 2"/>
          <p:cNvSpPr>
            <a:spLocks noGrp="1"/>
          </p:cNvSpPr>
          <p:nvPr>
            <p:ph type="body" idx="1"/>
          </p:nvPr>
        </p:nvSpPr>
        <p:spPr>
          <a:xfrm>
            <a:off x="638245" y="2026507"/>
            <a:ext cx="10616699" cy="3422774"/>
          </a:xfrm>
          <a:prstGeom prst="rect">
            <a:avLst/>
          </a:prstGeom>
        </p:spPr>
        <p:txBody>
          <a:bodyPr vert="horz" lIns="9000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8610600" y="6265518"/>
            <a:ext cx="2743200" cy="156560"/>
          </a:xfrm>
          <a:prstGeom prst="rect">
            <a:avLst/>
          </a:prstGeom>
        </p:spPr>
        <p:txBody>
          <a:bodyPr vert="horz" lIns="91440" tIns="45720" rIns="91440" bIns="45720" rtlCol="0" anchor="ctr"/>
          <a:lstStyle>
            <a:lvl1pPr algn="r">
              <a:defRPr sz="1000">
                <a:solidFill>
                  <a:schemeClr val="accent2"/>
                </a:solidFill>
                <a:latin typeface="Verdana" charset="0"/>
                <a:ea typeface="Verdana" charset="0"/>
                <a:cs typeface="Verdana" charset="0"/>
              </a:defRPr>
            </a:lvl1pPr>
          </a:lstStyle>
          <a:p>
            <a:r>
              <a:rPr lang="nl-NL"/>
              <a:t>Titel van de presentatie</a:t>
            </a:r>
            <a:endParaRPr lang="nl-NL" dirty="0"/>
          </a:p>
        </p:txBody>
      </p:sp>
      <p:sp>
        <p:nvSpPr>
          <p:cNvPr id="6" name="Tijdelijke aanduiding voor dianummer 5"/>
          <p:cNvSpPr>
            <a:spLocks noGrp="1"/>
          </p:cNvSpPr>
          <p:nvPr>
            <p:ph type="sldNum" sz="quarter" idx="4"/>
          </p:nvPr>
        </p:nvSpPr>
        <p:spPr>
          <a:xfrm>
            <a:off x="8610600" y="6418139"/>
            <a:ext cx="2743200" cy="173749"/>
          </a:xfrm>
          <a:prstGeom prst="rect">
            <a:avLst/>
          </a:prstGeom>
        </p:spPr>
        <p:txBody>
          <a:bodyPr vert="horz" lIns="91440" tIns="45720" rIns="91440" bIns="45720" rtlCol="0" anchor="ctr"/>
          <a:lstStyle>
            <a:lvl1pPr algn="r">
              <a:defRPr sz="100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2-5-2022</a:t>
            </a:fld>
            <a:r>
              <a:rPr lang="nl-NL"/>
              <a:t> | </a:t>
            </a:r>
            <a:fld id="{2DAB09C5-3251-4B47-B002-D03712DC64C3}" type="slidenum">
              <a:rPr lang="nl-NL" smtClean="0"/>
              <a:pPr/>
              <a:t>‹#›</a:t>
            </a:fld>
            <a:endParaRPr lang="nl-NL" dirty="0"/>
          </a:p>
        </p:txBody>
      </p:sp>
      <p:pic>
        <p:nvPicPr>
          <p:cNvPr id="8" name="Afbeelding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670878" y="6098127"/>
            <a:ext cx="1500312" cy="668260"/>
          </a:xfrm>
          <a:prstGeom prst="rect">
            <a:avLst/>
          </a:prstGeom>
        </p:spPr>
      </p:pic>
    </p:spTree>
    <p:extLst>
      <p:ext uri="{BB962C8B-B14F-4D97-AF65-F5344CB8AC3E}">
        <p14:creationId xmlns:p14="http://schemas.microsoft.com/office/powerpoint/2010/main" val="889490588"/>
      </p:ext>
    </p:extLst>
  </p:cSld>
  <p:clrMap bg1="lt1" tx1="dk1" bg2="lt2" tx2="dk2" accent1="accent1" accent2="accent2" accent3="accent3" accent4="accent4" accent5="accent5" accent6="accent6" hlink="hlink" folHlink="folHlink"/>
  <p:sldLayoutIdLst>
    <p:sldLayoutId id="2147483665" r:id="rId1"/>
    <p:sldLayoutId id="2147483697" r:id="rId2"/>
    <p:sldLayoutId id="2147483696" r:id="rId3"/>
    <p:sldLayoutId id="2147483700" r:id="rId4"/>
    <p:sldLayoutId id="2147483702" r:id="rId5"/>
    <p:sldLayoutId id="2147483694" r:id="rId6"/>
    <p:sldLayoutId id="2147483703" r:id="rId7"/>
    <p:sldLayoutId id="2147483706" r:id="rId8"/>
    <p:sldLayoutId id="2147483707" r:id="rId9"/>
    <p:sldLayoutId id="2147483709" r:id="rId10"/>
    <p:sldLayoutId id="2147483710" r:id="rId11"/>
    <p:sldLayoutId id="2147483705" r:id="rId12"/>
    <p:sldLayoutId id="2147483704" r:id="rId13"/>
    <p:sldLayoutId id="2147483718" r:id="rId14"/>
    <p:sldLayoutId id="2147483721" r:id="rId15"/>
    <p:sldLayoutId id="2147483708" r:id="rId16"/>
    <p:sldLayoutId id="2147483711" r:id="rId17"/>
    <p:sldLayoutId id="2147483712" r:id="rId18"/>
    <p:sldLayoutId id="2147483723" r:id="rId19"/>
    <p:sldLayoutId id="2147483713" r:id="rId20"/>
    <p:sldLayoutId id="2147483714" r:id="rId21"/>
    <p:sldLayoutId id="2147483716" r:id="rId22"/>
    <p:sldLayoutId id="2147483717" r:id="rId23"/>
    <p:sldLayoutId id="2147483715" r:id="rId24"/>
    <p:sldLayoutId id="2147483719" r:id="rId25"/>
    <p:sldLayoutId id="2147483725" r:id="rId26"/>
    <p:sldLayoutId id="2147483720" r:id="rId27"/>
    <p:sldLayoutId id="2147483724" r:id="rId28"/>
    <p:sldLayoutId id="2147483722" r:id="rId29"/>
  </p:sldLayoutIdLst>
  <p:hf hdr="0"/>
  <p:txStyles>
    <p:titleStyle>
      <a:lvl1pPr marL="133350" indent="0" algn="l" defTabSz="914377" rtl="0" eaLnBrk="1" latinLnBrk="0" hangingPunct="1">
        <a:lnSpc>
          <a:spcPct val="90000"/>
        </a:lnSpc>
        <a:spcBef>
          <a:spcPct val="0"/>
        </a:spcBef>
        <a:buNone/>
        <a:tabLst/>
        <a:defRPr sz="2200" kern="1200" cap="all" baseline="0">
          <a:solidFill>
            <a:schemeClr val="bg1"/>
          </a:solidFill>
          <a:latin typeface="Verdana" charset="0"/>
          <a:ea typeface="Verdana" charset="0"/>
          <a:cs typeface="Verdana" charset="0"/>
        </a:defRPr>
      </a:lvl1pPr>
    </p:titleStyle>
    <p:body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charset="0"/>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charset="0"/>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r="30093" b="33640"/>
          <a:stretch/>
        </p:blipFill>
        <p:spPr>
          <a:xfrm>
            <a:off x="1166" y="0"/>
            <a:ext cx="12190834" cy="4890052"/>
          </a:xfrm>
          <a:prstGeom prst="rect">
            <a:avLst/>
          </a:prstGeom>
        </p:spPr>
      </p:pic>
      <p:sp>
        <p:nvSpPr>
          <p:cNvPr id="14" name="Rechthoek 13"/>
          <p:cNvSpPr/>
          <p:nvPr/>
        </p:nvSpPr>
        <p:spPr>
          <a:xfrm>
            <a:off x="1167" y="0"/>
            <a:ext cx="12190833" cy="5029200"/>
          </a:xfrm>
          <a:prstGeom prst="rect">
            <a:avLst/>
          </a:prstGeom>
          <a:solidFill>
            <a:schemeClr val="accent1">
              <a:alpha val="52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solidFill>
                <a:srgbClr val="0033A0"/>
              </a:solidFill>
              <a:latin typeface="Verdana" charset="0"/>
              <a:ea typeface="Verdana" charset="0"/>
              <a:cs typeface="Verdana" charset="0"/>
            </a:endParaRPr>
          </a:p>
        </p:txBody>
      </p:sp>
      <p:sp>
        <p:nvSpPr>
          <p:cNvPr id="21" name="Ondertitel 20"/>
          <p:cNvSpPr>
            <a:spLocks noGrp="1"/>
          </p:cNvSpPr>
          <p:nvPr>
            <p:ph type="subTitle" idx="1"/>
          </p:nvPr>
        </p:nvSpPr>
        <p:spPr>
          <a:xfrm>
            <a:off x="740754" y="2659724"/>
            <a:ext cx="2976777" cy="365091"/>
          </a:xfrm>
        </p:spPr>
        <p:txBody>
          <a:bodyPr/>
          <a:lstStyle/>
          <a:p>
            <a:r>
              <a:rPr lang="en-GB" sz="2000" dirty="0"/>
              <a:t>Of het </a:t>
            </a:r>
            <a:r>
              <a:rPr lang="en-GB" sz="2000" dirty="0" err="1"/>
              <a:t>zesde</a:t>
            </a:r>
            <a:r>
              <a:rPr lang="en-GB" sz="2000" dirty="0"/>
              <a:t> </a:t>
            </a:r>
            <a:r>
              <a:rPr lang="en-GB" sz="2000" dirty="0" err="1"/>
              <a:t>jaar</a:t>
            </a:r>
            <a:r>
              <a:rPr lang="en-GB" sz="2000" dirty="0"/>
              <a:t>?</a:t>
            </a:r>
          </a:p>
        </p:txBody>
      </p:sp>
      <p:sp>
        <p:nvSpPr>
          <p:cNvPr id="20" name="Titel 19"/>
          <p:cNvSpPr>
            <a:spLocks noGrp="1"/>
          </p:cNvSpPr>
          <p:nvPr>
            <p:ph type="title"/>
          </p:nvPr>
        </p:nvSpPr>
        <p:spPr>
          <a:xfrm>
            <a:off x="740754" y="2109507"/>
            <a:ext cx="8810574" cy="424150"/>
          </a:xfrm>
        </p:spPr>
        <p:txBody>
          <a:bodyPr/>
          <a:lstStyle/>
          <a:p>
            <a:r>
              <a:rPr lang="en-GB" dirty="0" err="1"/>
              <a:t>Gesuperviseerde</a:t>
            </a:r>
            <a:r>
              <a:rPr lang="en-GB" dirty="0"/>
              <a:t> </a:t>
            </a:r>
            <a:r>
              <a:rPr lang="en-GB" dirty="0" err="1"/>
              <a:t>professionele</a:t>
            </a:r>
            <a:r>
              <a:rPr lang="en-GB" dirty="0"/>
              <a:t> </a:t>
            </a:r>
            <a:r>
              <a:rPr lang="en-GB" dirty="0" err="1"/>
              <a:t>praktijk</a:t>
            </a:r>
            <a:endParaRPr lang="en-GB" dirty="0"/>
          </a:p>
        </p:txBody>
      </p:sp>
      <p:sp>
        <p:nvSpPr>
          <p:cNvPr id="24" name="Tijdelijke aanduiding voor tekst 23"/>
          <p:cNvSpPr>
            <a:spLocks noGrp="1"/>
          </p:cNvSpPr>
          <p:nvPr>
            <p:ph type="body" sz="quarter" idx="13"/>
          </p:nvPr>
        </p:nvSpPr>
        <p:spPr>
          <a:xfrm>
            <a:off x="740754" y="4040453"/>
            <a:ext cx="6461597" cy="306613"/>
          </a:xfrm>
        </p:spPr>
        <p:txBody>
          <a:bodyPr/>
          <a:lstStyle/>
          <a:p>
            <a:r>
              <a:rPr lang="en-GB" dirty="0"/>
              <a:t>Johan </a:t>
            </a:r>
            <a:r>
              <a:rPr lang="en-GB" dirty="0" err="1"/>
              <a:t>Vanderfaeillie</a:t>
            </a:r>
            <a:r>
              <a:rPr lang="en-GB" dirty="0"/>
              <a:t>, Psychologie </a:t>
            </a:r>
            <a:r>
              <a:rPr lang="en-GB" dirty="0" err="1"/>
              <a:t>en</a:t>
            </a:r>
            <a:r>
              <a:rPr lang="en-GB" dirty="0"/>
              <a:t> Educatiewetenschappen</a:t>
            </a:r>
          </a:p>
        </p:txBody>
      </p:sp>
      <p:sp>
        <p:nvSpPr>
          <p:cNvPr id="12" name="Rechthoek 11"/>
          <p:cNvSpPr/>
          <p:nvPr/>
        </p:nvSpPr>
        <p:spPr>
          <a:xfrm>
            <a:off x="0" y="4875875"/>
            <a:ext cx="12192000" cy="197932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err="1">
              <a:solidFill>
                <a:srgbClr val="0033A0"/>
              </a:solidFill>
              <a:latin typeface="Verdana" charset="0"/>
              <a:ea typeface="Verdana" charset="0"/>
              <a:cs typeface="Verdana" charset="0"/>
            </a:endParaRPr>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54" y="5346442"/>
            <a:ext cx="3189618" cy="1124340"/>
          </a:xfrm>
          <a:prstGeom prst="rect">
            <a:avLst/>
          </a:prstGeom>
        </p:spPr>
      </p:pic>
      <p:sp>
        <p:nvSpPr>
          <p:cNvPr id="11" name="Vrije vorm 10"/>
          <p:cNvSpPr/>
          <p:nvPr/>
        </p:nvSpPr>
        <p:spPr>
          <a:xfrm>
            <a:off x="9546040" y="-21143"/>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622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10</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5" y="1765552"/>
            <a:ext cx="10241752" cy="3969502"/>
          </a:xfrm>
        </p:spPr>
        <p:txBody>
          <a:bodyPr/>
          <a:lstStyle/>
          <a:p>
            <a:pPr lvl="1" indent="0">
              <a:lnSpc>
                <a:spcPct val="100000"/>
              </a:lnSpc>
              <a:spcBef>
                <a:spcPts val="0"/>
              </a:spcBef>
              <a:buNone/>
            </a:pPr>
            <a:r>
              <a:rPr lang="nl-BE" sz="1600" dirty="0"/>
              <a:t>Art. 23. </a:t>
            </a:r>
            <a:r>
              <a:rPr lang="nl-BE" sz="1600" b="1" dirty="0"/>
              <a:t>De stagemeester of desgevallend coördinerend stagemeester en de kandidaat-klinisch psycholoog sluiten een overeenkomst waarin minstens de wederzijdse verplichtingen zijn opgenomen alsook de afspraken over de vergoeding van de kandidaat klinisch psycholoog.</a:t>
            </a:r>
            <a:endParaRPr lang="nl-BE" sz="1600" dirty="0"/>
          </a:p>
          <a:p>
            <a:pPr marL="957263" lvl="2" indent="-285750">
              <a:lnSpc>
                <a:spcPct val="100000"/>
              </a:lnSpc>
              <a:spcBef>
                <a:spcPts val="0"/>
              </a:spcBef>
              <a:buFont typeface="Wingdings" panose="05000000000000000000" pitchFamily="2" charset="2"/>
              <a:buChar char="Ø"/>
            </a:pPr>
            <a:endParaRPr lang="nl-BE" dirty="0"/>
          </a:p>
          <a:p>
            <a:pPr marL="957263" lvl="2" indent="-285750">
              <a:lnSpc>
                <a:spcPct val="100000"/>
              </a:lnSpc>
              <a:spcBef>
                <a:spcPts val="0"/>
              </a:spcBef>
              <a:buFont typeface="Wingdings" panose="05000000000000000000" pitchFamily="2" charset="2"/>
              <a:buChar char="Ø"/>
            </a:pPr>
            <a:endParaRPr lang="nl-BE" dirty="0"/>
          </a:p>
          <a:p>
            <a:pPr>
              <a:lnSpc>
                <a:spcPct val="100000"/>
              </a:lnSpc>
              <a:spcBef>
                <a:spcPts val="0"/>
              </a:spcBef>
              <a:spcAft>
                <a:spcPts val="600"/>
              </a:spcAft>
            </a:pPr>
            <a:r>
              <a:rPr lang="nl-BE" dirty="0"/>
              <a:t>	</a:t>
            </a:r>
          </a:p>
          <a:p>
            <a:pPr>
              <a:lnSpc>
                <a:spcPct val="100000"/>
              </a:lnSpc>
              <a:spcBef>
                <a:spcPts val="0"/>
              </a:spcBef>
              <a:spcAft>
                <a:spcPts val="600"/>
              </a:spcAft>
            </a:pPr>
            <a:endParaRPr lang="nl-BE" b="1"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3857192" cy="341050"/>
          </a:xfrm>
        </p:spPr>
        <p:txBody>
          <a:bodyPr/>
          <a:lstStyle/>
          <a:p>
            <a:r>
              <a:rPr lang="nl-BE" dirty="0"/>
              <a:t>Taken van een decaan</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1788631" cy="335852"/>
          </a:xfrm>
        </p:spPr>
        <p:txBody>
          <a:bodyPr/>
          <a:lstStyle/>
          <a:p>
            <a:r>
              <a:rPr lang="nl-BE" dirty="0"/>
              <a:t>Vergoeding</a:t>
            </a:r>
          </a:p>
        </p:txBody>
      </p:sp>
      <p:sp>
        <p:nvSpPr>
          <p:cNvPr id="9" name="Title 6">
            <a:extLst>
              <a:ext uri="{FF2B5EF4-FFF2-40B4-BE49-F238E27FC236}">
                <a16:creationId xmlns:a16="http://schemas.microsoft.com/office/drawing/2014/main" id="{803D04AE-DDFF-4F8F-8DE4-B5521467F2AB}"/>
              </a:ext>
            </a:extLst>
          </p:cNvPr>
          <p:cNvSpPr txBox="1">
            <a:spLocks/>
          </p:cNvSpPr>
          <p:nvPr/>
        </p:nvSpPr>
        <p:spPr>
          <a:xfrm>
            <a:off x="731838" y="711463"/>
            <a:ext cx="7012864" cy="341050"/>
          </a:xfrm>
          <a:prstGeom prst="rect">
            <a:avLst/>
          </a:prstGeom>
          <a:solidFill>
            <a:schemeClr val="accent2"/>
          </a:solidFill>
        </p:spPr>
        <p:txBody>
          <a:bodyPr vert="horz" wrap="none" lIns="0" tIns="36000" rIns="144000" bIns="0" rtlCol="0" anchor="b">
            <a:spAutoFit/>
          </a:bodyPr>
          <a:lstStyle>
            <a:lvl1pPr marL="133350" indent="0" algn="l" defTabSz="914377" rtl="0" eaLnBrk="1" latinLnBrk="0" hangingPunct="1">
              <a:lnSpc>
                <a:spcPct val="90000"/>
              </a:lnSpc>
              <a:spcBef>
                <a:spcPct val="0"/>
              </a:spcBef>
              <a:buNone/>
              <a:tabLst/>
              <a:defRPr sz="2200" strike="noStrike" kern="1200" cap="all" baseline="0">
                <a:solidFill>
                  <a:schemeClr val="bg1"/>
                </a:solidFill>
                <a:latin typeface="Verdana" charset="0"/>
                <a:ea typeface="Verdana" charset="0"/>
                <a:cs typeface="Verdana" charset="0"/>
              </a:defRPr>
            </a:lvl1pPr>
          </a:lstStyle>
          <a:p>
            <a:r>
              <a:rPr lang="nl-BE"/>
              <a:t>Gesuperviseerde professionele praktijk</a:t>
            </a:r>
            <a:endParaRPr lang="nl-BE" dirty="0"/>
          </a:p>
        </p:txBody>
      </p:sp>
    </p:spTree>
    <p:extLst>
      <p:ext uri="{BB962C8B-B14F-4D97-AF65-F5344CB8AC3E}">
        <p14:creationId xmlns:p14="http://schemas.microsoft.com/office/powerpoint/2010/main" val="319707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11</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5" y="1765552"/>
            <a:ext cx="10241752" cy="3969502"/>
          </a:xfrm>
        </p:spPr>
        <p:txBody>
          <a:bodyPr/>
          <a:lstStyle/>
          <a:p>
            <a:pPr lvl="1" indent="0">
              <a:lnSpc>
                <a:spcPct val="100000"/>
              </a:lnSpc>
              <a:spcBef>
                <a:spcPts val="0"/>
              </a:spcBef>
              <a:buNone/>
            </a:pPr>
            <a:r>
              <a:rPr lang="nl-BE" sz="1600" dirty="0"/>
              <a:t>Steeds meer wordt duidelijk, hoewel de interpretatie van regels nog wijzigt en aangepast wordt.</a:t>
            </a:r>
          </a:p>
          <a:p>
            <a:pPr lvl="1" indent="0">
              <a:lnSpc>
                <a:spcPct val="100000"/>
              </a:lnSpc>
              <a:spcBef>
                <a:spcPts val="0"/>
              </a:spcBef>
              <a:buNone/>
            </a:pPr>
            <a:endParaRPr lang="nl-BE" sz="1600" dirty="0"/>
          </a:p>
          <a:p>
            <a:pPr lvl="1" indent="0">
              <a:lnSpc>
                <a:spcPct val="100000"/>
              </a:lnSpc>
              <a:spcBef>
                <a:spcPts val="0"/>
              </a:spcBef>
              <a:buNone/>
            </a:pPr>
            <a:r>
              <a:rPr lang="nl-BE" sz="1600" dirty="0"/>
              <a:t>De oproep voor erkenning van stagemeesters en stageplaatsen is gelanceerd</a:t>
            </a:r>
          </a:p>
          <a:p>
            <a:pPr lvl="1" indent="0">
              <a:lnSpc>
                <a:spcPct val="100000"/>
              </a:lnSpc>
              <a:spcBef>
                <a:spcPts val="0"/>
              </a:spcBef>
              <a:buNone/>
            </a:pPr>
            <a:endParaRPr lang="nl-NL" sz="1600" dirty="0"/>
          </a:p>
          <a:p>
            <a:pPr lvl="1" indent="0">
              <a:lnSpc>
                <a:spcPct val="100000"/>
              </a:lnSpc>
              <a:spcBef>
                <a:spcPts val="0"/>
              </a:spcBef>
              <a:buNone/>
            </a:pPr>
            <a:r>
              <a:rPr lang="nl-NL" sz="1600" dirty="0"/>
              <a:t>De aanvraag tot erkenning wordt gedaan door de kandidaat-stagemeester, maar </a:t>
            </a:r>
            <a:r>
              <a:rPr lang="nl-NL" sz="1600" b="1" dirty="0"/>
              <a:t>is alleen geldig voor de activiteiten die hij/zij uitvoert in de erkende stagedienst</a:t>
            </a:r>
            <a:r>
              <a:rPr lang="nl-NL" sz="1600" dirty="0"/>
              <a:t>. De aanvraag is dus een gezamenlijk verzoek tot goedkeuring van de stagemeester en de stagedienst ingediend door middel van één formulier.</a:t>
            </a:r>
          </a:p>
          <a:p>
            <a:pPr lvl="1" indent="0">
              <a:lnSpc>
                <a:spcPct val="100000"/>
              </a:lnSpc>
              <a:spcBef>
                <a:spcPts val="0"/>
              </a:spcBef>
              <a:buNone/>
            </a:pPr>
            <a:endParaRPr lang="nl-NL" sz="1600" dirty="0"/>
          </a:p>
          <a:p>
            <a:pPr lvl="1" indent="0">
              <a:lnSpc>
                <a:spcPct val="100000"/>
              </a:lnSpc>
              <a:spcBef>
                <a:spcPts val="0"/>
              </a:spcBef>
              <a:buNone/>
            </a:pPr>
            <a:r>
              <a:rPr lang="nl-NL" sz="1600" dirty="0"/>
              <a:t>Een werkgroep van professionele verenigingen, werkgeversorganisaties en universiteiten werken een voorstel uit over hoe de gesuperviseerde professionele praktijk kan georganiseerd en gefinancierd worden.</a:t>
            </a:r>
            <a:endParaRPr lang="nl-BE" sz="1600" dirty="0"/>
          </a:p>
          <a:p>
            <a:pPr lvl="1" indent="0">
              <a:lnSpc>
                <a:spcPct val="100000"/>
              </a:lnSpc>
              <a:spcBef>
                <a:spcPts val="0"/>
              </a:spcBef>
              <a:buNone/>
            </a:pPr>
            <a:endParaRPr lang="nl-BE" sz="1600" dirty="0"/>
          </a:p>
          <a:p>
            <a:pPr lvl="1" indent="0">
              <a:lnSpc>
                <a:spcPct val="100000"/>
              </a:lnSpc>
              <a:spcBef>
                <a:spcPts val="0"/>
              </a:spcBef>
              <a:buNone/>
            </a:pPr>
            <a:r>
              <a:rPr lang="nl-BE" sz="1600" dirty="0"/>
              <a:t>Een aantal dingen blijven onduidelijk (wie kan gebruik maken van een overgangsmaatregel, zullen er genoeg stagemeesters en stageplaatsen zijn), en deze dingen zullen wellicht ook nog de volgende jaren voor problemen en vragen zorgen</a:t>
            </a:r>
          </a:p>
          <a:p>
            <a:pPr lvl="1" indent="0">
              <a:lnSpc>
                <a:spcPct val="100000"/>
              </a:lnSpc>
              <a:spcBef>
                <a:spcPts val="0"/>
              </a:spcBef>
              <a:buNone/>
            </a:pPr>
            <a:endParaRPr lang="nl-BE" sz="1600" dirty="0"/>
          </a:p>
          <a:p>
            <a:pPr marL="957263" lvl="2" indent="-285750">
              <a:lnSpc>
                <a:spcPct val="100000"/>
              </a:lnSpc>
              <a:spcBef>
                <a:spcPts val="0"/>
              </a:spcBef>
              <a:buFont typeface="Wingdings" panose="05000000000000000000" pitchFamily="2" charset="2"/>
              <a:buChar char="Ø"/>
            </a:pPr>
            <a:endParaRPr lang="nl-BE" dirty="0"/>
          </a:p>
          <a:p>
            <a:pPr marL="957263" lvl="2" indent="-285750">
              <a:lnSpc>
                <a:spcPct val="100000"/>
              </a:lnSpc>
              <a:spcBef>
                <a:spcPts val="0"/>
              </a:spcBef>
              <a:buFont typeface="Wingdings" panose="05000000000000000000" pitchFamily="2" charset="2"/>
              <a:buChar char="Ø"/>
            </a:pPr>
            <a:endParaRPr lang="nl-BE" dirty="0"/>
          </a:p>
          <a:p>
            <a:pPr>
              <a:lnSpc>
                <a:spcPct val="100000"/>
              </a:lnSpc>
              <a:spcBef>
                <a:spcPts val="0"/>
              </a:spcBef>
              <a:spcAft>
                <a:spcPts val="600"/>
              </a:spcAft>
            </a:pPr>
            <a:r>
              <a:rPr lang="nl-BE" dirty="0"/>
              <a:t>	</a:t>
            </a:r>
          </a:p>
          <a:p>
            <a:pPr>
              <a:lnSpc>
                <a:spcPct val="100000"/>
              </a:lnSpc>
              <a:spcBef>
                <a:spcPts val="0"/>
              </a:spcBef>
              <a:spcAft>
                <a:spcPts val="600"/>
              </a:spcAft>
            </a:pPr>
            <a:endParaRPr lang="nl-BE" b="1"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3857192" cy="341050"/>
          </a:xfrm>
        </p:spPr>
        <p:txBody>
          <a:bodyPr/>
          <a:lstStyle/>
          <a:p>
            <a:r>
              <a:rPr lang="nl-BE" dirty="0"/>
              <a:t>Taken van een decaan</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1565813" cy="335852"/>
          </a:xfrm>
        </p:spPr>
        <p:txBody>
          <a:bodyPr/>
          <a:lstStyle/>
          <a:p>
            <a:r>
              <a:rPr lang="nl-BE" dirty="0"/>
              <a:t>Conclusie</a:t>
            </a:r>
          </a:p>
        </p:txBody>
      </p:sp>
      <p:sp>
        <p:nvSpPr>
          <p:cNvPr id="9" name="Title 6">
            <a:extLst>
              <a:ext uri="{FF2B5EF4-FFF2-40B4-BE49-F238E27FC236}">
                <a16:creationId xmlns:a16="http://schemas.microsoft.com/office/drawing/2014/main" id="{803D04AE-DDFF-4F8F-8DE4-B5521467F2AB}"/>
              </a:ext>
            </a:extLst>
          </p:cNvPr>
          <p:cNvSpPr txBox="1">
            <a:spLocks/>
          </p:cNvSpPr>
          <p:nvPr/>
        </p:nvSpPr>
        <p:spPr>
          <a:xfrm>
            <a:off x="731838" y="711463"/>
            <a:ext cx="7012864" cy="341050"/>
          </a:xfrm>
          <a:prstGeom prst="rect">
            <a:avLst/>
          </a:prstGeom>
          <a:solidFill>
            <a:schemeClr val="accent2"/>
          </a:solidFill>
        </p:spPr>
        <p:txBody>
          <a:bodyPr vert="horz" wrap="none" lIns="0" tIns="36000" rIns="144000" bIns="0" rtlCol="0" anchor="b">
            <a:spAutoFit/>
          </a:bodyPr>
          <a:lstStyle>
            <a:lvl1pPr marL="133350" indent="0" algn="l" defTabSz="914377" rtl="0" eaLnBrk="1" latinLnBrk="0" hangingPunct="1">
              <a:lnSpc>
                <a:spcPct val="90000"/>
              </a:lnSpc>
              <a:spcBef>
                <a:spcPct val="0"/>
              </a:spcBef>
              <a:buNone/>
              <a:tabLst/>
              <a:defRPr sz="2200" strike="noStrike" kern="1200" cap="all" baseline="0">
                <a:solidFill>
                  <a:schemeClr val="bg1"/>
                </a:solidFill>
                <a:latin typeface="Verdana" charset="0"/>
                <a:ea typeface="Verdana" charset="0"/>
                <a:cs typeface="Verdana" charset="0"/>
              </a:defRPr>
            </a:lvl1pPr>
          </a:lstStyle>
          <a:p>
            <a:r>
              <a:rPr lang="nl-BE"/>
              <a:t>Gesuperviseerde professionele praktijk</a:t>
            </a:r>
            <a:endParaRPr lang="nl-BE" dirty="0"/>
          </a:p>
        </p:txBody>
      </p:sp>
    </p:spTree>
    <p:extLst>
      <p:ext uri="{BB962C8B-B14F-4D97-AF65-F5344CB8AC3E}">
        <p14:creationId xmlns:p14="http://schemas.microsoft.com/office/powerpoint/2010/main" val="387136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1558"/>
            <a:ext cx="12130370" cy="4884070"/>
          </a:xfrm>
          <a:prstGeom prst="rect">
            <a:avLst/>
          </a:prstGeom>
        </p:spPr>
      </p:pic>
      <p:sp>
        <p:nvSpPr>
          <p:cNvPr id="15" name="Rechthoek 14"/>
          <p:cNvSpPr/>
          <p:nvPr/>
        </p:nvSpPr>
        <p:spPr>
          <a:xfrm>
            <a:off x="584" y="0"/>
            <a:ext cx="12190833" cy="5002305"/>
          </a:xfrm>
          <a:prstGeom prst="rect">
            <a:avLst/>
          </a:prstGeom>
          <a:solidFill>
            <a:schemeClr val="accent1">
              <a:alpha val="52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solidFill>
                <a:srgbClr val="0033A0"/>
              </a:solidFill>
              <a:latin typeface="Verdana" charset="0"/>
              <a:ea typeface="Verdana" charset="0"/>
              <a:cs typeface="Verdana" charset="0"/>
            </a:endParaRPr>
          </a:p>
        </p:txBody>
      </p:sp>
      <p:sp>
        <p:nvSpPr>
          <p:cNvPr id="12" name="Rechthoek 11"/>
          <p:cNvSpPr/>
          <p:nvPr/>
        </p:nvSpPr>
        <p:spPr>
          <a:xfrm>
            <a:off x="-25974" y="4878673"/>
            <a:ext cx="12192000" cy="197932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err="1">
              <a:solidFill>
                <a:srgbClr val="0033A0"/>
              </a:solidFill>
              <a:latin typeface="Verdana" charset="0"/>
              <a:ea typeface="Verdana" charset="0"/>
              <a:cs typeface="Verdana" charset="0"/>
            </a:endParaRPr>
          </a:p>
        </p:txBody>
      </p:sp>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754" y="5346442"/>
            <a:ext cx="3189618" cy="1124340"/>
          </a:xfrm>
          <a:prstGeom prst="rect">
            <a:avLst/>
          </a:prstGeom>
        </p:spPr>
      </p:pic>
      <p:sp>
        <p:nvSpPr>
          <p:cNvPr id="11" name="Vrije vorm 10"/>
          <p:cNvSpPr/>
          <p:nvPr/>
        </p:nvSpPr>
        <p:spPr>
          <a:xfrm>
            <a:off x="9546040" y="-21143"/>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 name="Groeperen 13"/>
          <p:cNvGrpSpPr/>
          <p:nvPr/>
        </p:nvGrpSpPr>
        <p:grpSpPr>
          <a:xfrm>
            <a:off x="1640542" y="1589366"/>
            <a:ext cx="6589057" cy="1665050"/>
            <a:chOff x="7390039" y="2172107"/>
            <a:chExt cx="5647698" cy="1433613"/>
          </a:xfrm>
        </p:grpSpPr>
        <p:sp>
          <p:nvSpPr>
            <p:cNvPr id="24" name="Rechthoek 23"/>
            <p:cNvSpPr/>
            <p:nvPr/>
          </p:nvSpPr>
          <p:spPr>
            <a:xfrm>
              <a:off x="7390039" y="2172107"/>
              <a:ext cx="5647698" cy="1433612"/>
            </a:xfrm>
            <a:prstGeom prst="rect">
              <a:avLst/>
            </a:prstGeom>
            <a:solidFill>
              <a:srgbClr val="00329F"/>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solidFill>
                  <a:srgbClr val="0033A0"/>
                </a:solidFill>
                <a:latin typeface="Verdana" charset="0"/>
                <a:ea typeface="Verdana" charset="0"/>
                <a:cs typeface="Verdana" charset="0"/>
              </a:endParaRPr>
            </a:p>
          </p:txBody>
        </p:sp>
        <p:sp>
          <p:nvSpPr>
            <p:cNvPr id="23" name="Tijdelijke aanduiding voor tekst 17"/>
            <p:cNvSpPr txBox="1">
              <a:spLocks/>
            </p:cNvSpPr>
            <p:nvPr/>
          </p:nvSpPr>
          <p:spPr>
            <a:xfrm rot="10800000">
              <a:off x="12456024" y="2172108"/>
              <a:ext cx="581712" cy="1433612"/>
            </a:xfrm>
            <a:prstGeom prst="rtTriangle">
              <a:avLst/>
            </a:prstGeom>
            <a:solidFill>
              <a:schemeClr val="accent2"/>
            </a:solidFill>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charset="0"/>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charset="0"/>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244600" indent="0" algn="l" defTabSz="914377" rtl="0" eaLnBrk="1" latinLnBrk="0" hangingPunct="1">
                <a:lnSpc>
                  <a:spcPct val="95000"/>
                </a:lnSpc>
                <a:spcBef>
                  <a:spcPts val="500"/>
                </a:spcBef>
                <a:buClr>
                  <a:schemeClr val="bg1">
                    <a:lumMod val="50000"/>
                  </a:schemeClr>
                </a:buClr>
                <a:buFont typeface="Arial"/>
                <a:buNone/>
                <a:tabLst/>
                <a:defRPr sz="1400" kern="1200" baseline="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grpSp>
      <p:pic>
        <p:nvPicPr>
          <p:cNvPr id="16" name="Afbeelding 15"/>
          <p:cNvPicPr>
            <a:picLocks noChangeAspect="1"/>
          </p:cNvPicPr>
          <p:nvPr/>
        </p:nvPicPr>
        <p:blipFill rotWithShape="1">
          <a:blip r:embed="rId6">
            <a:extLst>
              <a:ext uri="{28A0092B-C50C-407E-A947-70E740481C1C}">
                <a14:useLocalDpi xmlns:a14="http://schemas.microsoft.com/office/drawing/2010/main" val="0"/>
              </a:ext>
            </a:extLst>
          </a:blip>
          <a:srcRect l="2111" t="25362" r="13014" b="37893"/>
          <a:stretch/>
        </p:blipFill>
        <p:spPr>
          <a:xfrm>
            <a:off x="1995360" y="1623589"/>
            <a:ext cx="4607146" cy="1413039"/>
          </a:xfrm>
          <a:prstGeom prst="rect">
            <a:avLst/>
          </a:prstGeom>
        </p:spPr>
      </p:pic>
    </p:spTree>
    <p:extLst>
      <p:ext uri="{BB962C8B-B14F-4D97-AF65-F5344CB8AC3E}">
        <p14:creationId xmlns:p14="http://schemas.microsoft.com/office/powerpoint/2010/main" val="1653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2</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4" y="1990140"/>
            <a:ext cx="10719005" cy="3364843"/>
          </a:xfrm>
        </p:spPr>
        <p:txBody>
          <a:bodyPr/>
          <a:lstStyle/>
          <a:p>
            <a:pPr>
              <a:lnSpc>
                <a:spcPct val="150000"/>
              </a:lnSpc>
              <a:spcBef>
                <a:spcPts val="0"/>
              </a:spcBef>
              <a:spcAft>
                <a:spcPts val="0"/>
              </a:spcAft>
            </a:pPr>
            <a:r>
              <a:rPr lang="nl-BE" dirty="0"/>
              <a:t>Criteria voor de erkenning als klinisch psycholoog</a:t>
            </a:r>
          </a:p>
          <a:p>
            <a:pPr marL="285750" indent="-285750">
              <a:lnSpc>
                <a:spcPct val="100000"/>
              </a:lnSpc>
              <a:spcBef>
                <a:spcPts val="0"/>
              </a:spcBef>
              <a:spcAft>
                <a:spcPts val="0"/>
              </a:spcAft>
              <a:buFont typeface="Wingdings" panose="05000000000000000000" pitchFamily="2" charset="2"/>
              <a:buChar char="Ø"/>
            </a:pPr>
            <a:r>
              <a:rPr lang="nl-BE" dirty="0"/>
              <a:t>Kennis/opleiding</a:t>
            </a:r>
          </a:p>
          <a:p>
            <a:pPr marL="554038" lvl="1" indent="-285750">
              <a:lnSpc>
                <a:spcPct val="100000"/>
              </a:lnSpc>
              <a:spcBef>
                <a:spcPts val="0"/>
              </a:spcBef>
              <a:buFont typeface="Wingdings" panose="05000000000000000000" pitchFamily="2" charset="2"/>
              <a:buChar char="Ø"/>
            </a:pPr>
            <a:r>
              <a:rPr lang="nl-BE" dirty="0"/>
              <a:t>Niet-onderscheidende kennisdomeinen </a:t>
            </a:r>
            <a:r>
              <a:rPr lang="nl-BE" b="1" dirty="0"/>
              <a:t>via universitaire opleiding</a:t>
            </a:r>
          </a:p>
          <a:p>
            <a:pPr marL="957263" lvl="2" indent="-285750">
              <a:lnSpc>
                <a:spcPct val="100000"/>
              </a:lnSpc>
              <a:spcBef>
                <a:spcPts val="0"/>
              </a:spcBef>
              <a:buFont typeface="Wingdings" panose="05000000000000000000" pitchFamily="2" charset="2"/>
              <a:buChar char="Ø"/>
            </a:pPr>
            <a:r>
              <a:rPr lang="nl-BE" dirty="0"/>
              <a:t>Methodologie</a:t>
            </a:r>
          </a:p>
          <a:p>
            <a:pPr marL="957263" lvl="2" indent="-285750">
              <a:lnSpc>
                <a:spcPct val="100000"/>
              </a:lnSpc>
              <a:spcBef>
                <a:spcPts val="0"/>
              </a:spcBef>
              <a:buFont typeface="Wingdings" panose="05000000000000000000" pitchFamily="2" charset="2"/>
              <a:buChar char="Ø"/>
            </a:pPr>
            <a:r>
              <a:rPr lang="nl-BE" dirty="0"/>
              <a:t>Biologische basis van menselijk functioneren</a:t>
            </a:r>
          </a:p>
          <a:p>
            <a:pPr marL="957263" lvl="2" indent="-285750">
              <a:lnSpc>
                <a:spcPct val="100000"/>
              </a:lnSpc>
              <a:spcBef>
                <a:spcPts val="0"/>
              </a:spcBef>
              <a:buFont typeface="Wingdings" panose="05000000000000000000" pitchFamily="2" charset="2"/>
              <a:buChar char="Ø"/>
            </a:pPr>
            <a:r>
              <a:rPr lang="nl-BE" dirty="0"/>
              <a:t>Psychologische basis van menselijk functioneren</a:t>
            </a:r>
          </a:p>
          <a:p>
            <a:pPr marL="957263" lvl="2" indent="-285750">
              <a:lnSpc>
                <a:spcPct val="100000"/>
              </a:lnSpc>
              <a:spcBef>
                <a:spcPts val="0"/>
              </a:spcBef>
              <a:buFont typeface="Wingdings" panose="05000000000000000000" pitchFamily="2" charset="2"/>
              <a:buChar char="Ø"/>
            </a:pPr>
            <a:r>
              <a:rPr lang="nl-BE" dirty="0"/>
              <a:t>Sociale basis van menselijk functioneren</a:t>
            </a:r>
          </a:p>
          <a:p>
            <a:pPr marL="957263" lvl="2" indent="-285750">
              <a:lnSpc>
                <a:spcPct val="100000"/>
              </a:lnSpc>
              <a:spcBef>
                <a:spcPts val="0"/>
              </a:spcBef>
              <a:buFont typeface="Wingdings" panose="05000000000000000000" pitchFamily="2" charset="2"/>
              <a:buChar char="Ø"/>
            </a:pPr>
            <a:r>
              <a:rPr lang="nl-BE" dirty="0"/>
              <a:t>Ethiek en deontologie</a:t>
            </a:r>
          </a:p>
          <a:p>
            <a:pPr marL="957263" lvl="2" indent="-285750">
              <a:lnSpc>
                <a:spcPct val="100000"/>
              </a:lnSpc>
              <a:spcBef>
                <a:spcPts val="0"/>
              </a:spcBef>
              <a:buFont typeface="Wingdings" panose="05000000000000000000" pitchFamily="2" charset="2"/>
              <a:buChar char="Ø"/>
            </a:pPr>
            <a:r>
              <a:rPr lang="nl-BE" dirty="0"/>
              <a:t>Masterproef</a:t>
            </a:r>
          </a:p>
          <a:p>
            <a:pPr marL="554038" lvl="1" indent="-285750">
              <a:lnSpc>
                <a:spcPct val="100000"/>
              </a:lnSpc>
              <a:spcBef>
                <a:spcPts val="0"/>
              </a:spcBef>
              <a:buFont typeface="Wingdings" panose="05000000000000000000" pitchFamily="2" charset="2"/>
              <a:buChar char="Ø"/>
            </a:pPr>
            <a:r>
              <a:rPr lang="nl-BE" dirty="0"/>
              <a:t>Onderscheidende kennisdomeinen </a:t>
            </a:r>
            <a:r>
              <a:rPr lang="nl-BE" b="1" dirty="0"/>
              <a:t>via universitaire opleiding</a:t>
            </a:r>
          </a:p>
          <a:p>
            <a:pPr marL="957263" lvl="2" indent="-285750">
              <a:lnSpc>
                <a:spcPct val="100000"/>
              </a:lnSpc>
              <a:spcBef>
                <a:spcPts val="0"/>
              </a:spcBef>
              <a:buFont typeface="Wingdings" panose="05000000000000000000" pitchFamily="2" charset="2"/>
              <a:buChar char="Ø"/>
            </a:pPr>
            <a:r>
              <a:rPr lang="nl-BE" dirty="0"/>
              <a:t>Klinische psychologie met focus op verschillende doelgroepen, benaderingen en referentiekaders</a:t>
            </a:r>
          </a:p>
          <a:p>
            <a:pPr marL="957263" lvl="2" indent="-285750">
              <a:lnSpc>
                <a:spcPct val="100000"/>
              </a:lnSpc>
              <a:spcBef>
                <a:spcPts val="0"/>
              </a:spcBef>
              <a:buFont typeface="Wingdings" panose="05000000000000000000" pitchFamily="2" charset="2"/>
              <a:buChar char="Ø"/>
            </a:pPr>
            <a:r>
              <a:rPr lang="nl-BE" sz="1400" dirty="0"/>
              <a:t>Gezondheidspsychologie en psychosomatiek</a:t>
            </a:r>
          </a:p>
          <a:p>
            <a:pPr marL="957263" lvl="2" indent="-285750">
              <a:lnSpc>
                <a:spcPct val="100000"/>
              </a:lnSpc>
              <a:spcBef>
                <a:spcPts val="0"/>
              </a:spcBef>
              <a:buFont typeface="Wingdings" panose="05000000000000000000" pitchFamily="2" charset="2"/>
              <a:buChar char="Ø"/>
            </a:pPr>
            <a:r>
              <a:rPr lang="nl-BE" sz="1400" dirty="0"/>
              <a:t>Psychopathologie en psychiatrie</a:t>
            </a:r>
          </a:p>
          <a:p>
            <a:pPr marL="957263" lvl="2" indent="-285750">
              <a:lnSpc>
                <a:spcPct val="100000"/>
              </a:lnSpc>
              <a:spcBef>
                <a:spcPts val="0"/>
              </a:spcBef>
              <a:buFont typeface="Wingdings" panose="05000000000000000000" pitchFamily="2" charset="2"/>
              <a:buChar char="Ø"/>
            </a:pPr>
            <a:r>
              <a:rPr lang="nl-BE" sz="1400" dirty="0"/>
              <a:t>Psychologisch assessment, psychodiagnostiek en psychometrie</a:t>
            </a:r>
          </a:p>
          <a:p>
            <a:pPr marL="957263" lvl="2" indent="-285750">
              <a:lnSpc>
                <a:spcPct val="100000"/>
              </a:lnSpc>
              <a:spcBef>
                <a:spcPts val="0"/>
              </a:spcBef>
              <a:buFont typeface="Wingdings" panose="05000000000000000000" pitchFamily="2" charset="2"/>
              <a:buChar char="Ø"/>
            </a:pPr>
            <a:r>
              <a:rPr lang="nl-BE" sz="1400" dirty="0"/>
              <a:t>Klinische psychologische interventie en preventie en het klinisch onderhoud</a:t>
            </a:r>
            <a:endParaRPr lang="nl-BE" dirty="0"/>
          </a:p>
          <a:p>
            <a:pPr marL="554038" lvl="1" indent="-285750">
              <a:lnSpc>
                <a:spcPct val="100000"/>
              </a:lnSpc>
              <a:spcBef>
                <a:spcPts val="0"/>
              </a:spcBef>
              <a:buFont typeface="Wingdings" panose="05000000000000000000" pitchFamily="2" charset="2"/>
              <a:buChar char="Ø"/>
            </a:pPr>
            <a:r>
              <a:rPr lang="nl-BE" dirty="0"/>
              <a:t>Stages en andere vormen van werkveldintegratie via universitaire opleiding en </a:t>
            </a:r>
            <a:r>
              <a:rPr lang="nl-BE" b="1" dirty="0"/>
              <a:t>gesuperviseerde professionele praktijk</a:t>
            </a:r>
          </a:p>
          <a:p>
            <a:pPr>
              <a:lnSpc>
                <a:spcPct val="150000"/>
              </a:lnSpc>
              <a:spcBef>
                <a:spcPts val="0"/>
              </a:spcBef>
              <a:spcAft>
                <a:spcPts val="0"/>
              </a:spcAft>
            </a:pPr>
            <a:endParaRPr lang="nl-BE" dirty="0"/>
          </a:p>
          <a:p>
            <a:pPr>
              <a:lnSpc>
                <a:spcPct val="150000"/>
              </a:lnSpc>
              <a:spcBef>
                <a:spcPts val="0"/>
              </a:spcBef>
              <a:spcAft>
                <a:spcPts val="0"/>
              </a:spcAft>
            </a:pPr>
            <a:endParaRPr lang="nl-BE"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7012864" cy="341050"/>
          </a:xfrm>
        </p:spPr>
        <p:txBody>
          <a:bodyPr/>
          <a:lstStyle/>
          <a:p>
            <a:r>
              <a:rPr lang="nl-BE" dirty="0"/>
              <a:t>Gesuperviseerde professionele praktijk</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2984471" cy="335852"/>
          </a:xfrm>
        </p:spPr>
        <p:txBody>
          <a:bodyPr/>
          <a:lstStyle/>
          <a:p>
            <a:r>
              <a:rPr lang="nl-BE" dirty="0"/>
              <a:t>Verankerd in de wet</a:t>
            </a:r>
          </a:p>
        </p:txBody>
      </p:sp>
    </p:spTree>
    <p:extLst>
      <p:ext uri="{BB962C8B-B14F-4D97-AF65-F5344CB8AC3E}">
        <p14:creationId xmlns:p14="http://schemas.microsoft.com/office/powerpoint/2010/main" val="67350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3</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4" y="1746578"/>
            <a:ext cx="10719005" cy="4090696"/>
          </a:xfrm>
        </p:spPr>
        <p:txBody>
          <a:bodyPr/>
          <a:lstStyle/>
          <a:p>
            <a:pPr>
              <a:lnSpc>
                <a:spcPct val="150000"/>
              </a:lnSpc>
              <a:spcBef>
                <a:spcPts val="0"/>
              </a:spcBef>
              <a:spcAft>
                <a:spcPts val="0"/>
              </a:spcAft>
            </a:pPr>
            <a:r>
              <a:rPr lang="nl-BE" dirty="0"/>
              <a:t>Criteria voor de erkenning als klinisch psycholoog</a:t>
            </a:r>
          </a:p>
          <a:p>
            <a:pPr marL="285750" indent="-285750">
              <a:lnSpc>
                <a:spcPct val="100000"/>
              </a:lnSpc>
              <a:spcBef>
                <a:spcPts val="0"/>
              </a:spcBef>
              <a:spcAft>
                <a:spcPts val="0"/>
              </a:spcAft>
              <a:buFont typeface="Wingdings" panose="05000000000000000000" pitchFamily="2" charset="2"/>
              <a:buChar char="Ø"/>
            </a:pPr>
            <a:r>
              <a:rPr lang="nl-BE" dirty="0"/>
              <a:t>Stages en andere vormen van werkveldintegratie</a:t>
            </a:r>
          </a:p>
          <a:p>
            <a:pPr marL="554038" lvl="1" indent="-285750">
              <a:lnSpc>
                <a:spcPct val="100000"/>
              </a:lnSpc>
              <a:spcBef>
                <a:spcPts val="0"/>
              </a:spcBef>
              <a:buFont typeface="Wingdings" panose="05000000000000000000" pitchFamily="2" charset="2"/>
              <a:buChar char="Ø"/>
            </a:pPr>
            <a:r>
              <a:rPr lang="nl-BE" dirty="0"/>
              <a:t>Art. 6. De </a:t>
            </a:r>
            <a:r>
              <a:rPr lang="nl-BE" b="1" dirty="0"/>
              <a:t>gesuperviseerde professionele praktijk,</a:t>
            </a:r>
            <a:r>
              <a:rPr lang="nl-BE" dirty="0"/>
              <a:t> hierna stage genoemd, is een praktijkstage die de kandidaat klinisch psycholoog alle vaardigheden, vakkundigheden en competenties wenst bij te brengen die nodig zijn om een praktijk als klinisch psycholoog autonoom uit te oefenen. Ze is erop gericht de kandidaat vertrouwd te maken met een zo breed mogelijk spectrum aan klinisch psychologische handelingen.</a:t>
            </a:r>
          </a:p>
          <a:p>
            <a:pPr marL="554038" lvl="1" indent="-285750">
              <a:lnSpc>
                <a:spcPct val="100000"/>
              </a:lnSpc>
              <a:spcBef>
                <a:spcPts val="0"/>
              </a:spcBef>
              <a:buFont typeface="Wingdings" panose="05000000000000000000" pitchFamily="2" charset="2"/>
              <a:buChar char="Ø"/>
            </a:pPr>
            <a:endParaRPr lang="nl-BE" dirty="0"/>
          </a:p>
          <a:p>
            <a:pPr marL="285750" indent="-285750">
              <a:lnSpc>
                <a:spcPct val="100000"/>
              </a:lnSpc>
              <a:spcBef>
                <a:spcPts val="0"/>
              </a:spcBef>
              <a:buFont typeface="Wingdings" panose="05000000000000000000" pitchFamily="2" charset="2"/>
              <a:buChar char="Ø"/>
            </a:pPr>
            <a:r>
              <a:rPr lang="nl-BE" b="1" dirty="0"/>
              <a:t>Je studeert ten laatste in academiejaar 2021-2022 af</a:t>
            </a:r>
            <a:r>
              <a:rPr lang="nl-BE" dirty="0"/>
              <a:t>: je bent vrijgesteld van de professionele stage, ongeacht welke vooropleiding je genoten hebt</a:t>
            </a:r>
          </a:p>
          <a:p>
            <a:pPr marL="285750" indent="-285750">
              <a:lnSpc>
                <a:spcPct val="100000"/>
              </a:lnSpc>
              <a:spcBef>
                <a:spcPts val="0"/>
              </a:spcBef>
              <a:buFont typeface="Wingdings" panose="05000000000000000000" pitchFamily="2" charset="2"/>
              <a:buChar char="Ø"/>
            </a:pPr>
            <a:r>
              <a:rPr lang="nl-BE" b="1" dirty="0"/>
              <a:t>Je studeert ten laatste in academiejaar 2022-2023 af of later</a:t>
            </a:r>
          </a:p>
          <a:p>
            <a:pPr marL="554038" lvl="1" indent="-285750">
              <a:lnSpc>
                <a:spcPct val="100000"/>
              </a:lnSpc>
              <a:spcBef>
                <a:spcPts val="0"/>
              </a:spcBef>
              <a:buFont typeface="Wingdings" panose="05000000000000000000" pitchFamily="2" charset="2"/>
              <a:buChar char="Ø"/>
            </a:pPr>
            <a:r>
              <a:rPr lang="nl-BE" b="1" dirty="0"/>
              <a:t>In principe moet je een professionele stage doen</a:t>
            </a:r>
          </a:p>
          <a:p>
            <a:pPr marL="554038" lvl="1" indent="-285750">
              <a:lnSpc>
                <a:spcPct val="100000"/>
              </a:lnSpc>
              <a:spcBef>
                <a:spcPts val="0"/>
              </a:spcBef>
              <a:buFont typeface="Wingdings" panose="05000000000000000000" pitchFamily="2" charset="2"/>
              <a:buChar char="Ø"/>
            </a:pPr>
            <a:r>
              <a:rPr lang="nl-BE" b="1" dirty="0"/>
              <a:t>Tenzij je in het academiejaar 2016-2017 met je opleiding bent gestart: </a:t>
            </a:r>
            <a:r>
              <a:rPr lang="nl-BE" dirty="0"/>
              <a:t>Op basis van een overgangsmaatregel kan je vrijgesteld worden van de professionele stage. Je zal daarvoor een erkenningsaanvraag moeten indienen</a:t>
            </a:r>
          </a:p>
          <a:p>
            <a:pPr>
              <a:lnSpc>
                <a:spcPct val="150000"/>
              </a:lnSpc>
              <a:spcBef>
                <a:spcPts val="0"/>
              </a:spcBef>
              <a:spcAft>
                <a:spcPts val="0"/>
              </a:spcAft>
            </a:pPr>
            <a:endParaRPr lang="nl-BE" dirty="0"/>
          </a:p>
          <a:p>
            <a:pPr>
              <a:lnSpc>
                <a:spcPct val="150000"/>
              </a:lnSpc>
              <a:spcBef>
                <a:spcPts val="0"/>
              </a:spcBef>
              <a:spcAft>
                <a:spcPts val="0"/>
              </a:spcAft>
            </a:pPr>
            <a:endParaRPr lang="nl-BE"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7012864" cy="341050"/>
          </a:xfrm>
        </p:spPr>
        <p:txBody>
          <a:bodyPr/>
          <a:lstStyle/>
          <a:p>
            <a:r>
              <a:rPr lang="nl-BE" dirty="0"/>
              <a:t>Gesuperviseerde professionele praktijk</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2984471" cy="335852"/>
          </a:xfrm>
        </p:spPr>
        <p:txBody>
          <a:bodyPr/>
          <a:lstStyle/>
          <a:p>
            <a:r>
              <a:rPr lang="nl-BE" dirty="0"/>
              <a:t>Verankerd in de wet</a:t>
            </a:r>
          </a:p>
        </p:txBody>
      </p:sp>
    </p:spTree>
    <p:extLst>
      <p:ext uri="{BB962C8B-B14F-4D97-AF65-F5344CB8AC3E}">
        <p14:creationId xmlns:p14="http://schemas.microsoft.com/office/powerpoint/2010/main" val="216719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4</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4" y="1746578"/>
            <a:ext cx="10719005" cy="4090696"/>
          </a:xfrm>
        </p:spPr>
        <p:txBody>
          <a:bodyPr/>
          <a:lstStyle/>
          <a:p>
            <a:pPr marL="285750" indent="-285750">
              <a:lnSpc>
                <a:spcPct val="100000"/>
              </a:lnSpc>
              <a:spcBef>
                <a:spcPts val="0"/>
              </a:spcBef>
              <a:buFont typeface="Wingdings" panose="05000000000000000000" pitchFamily="2" charset="2"/>
              <a:buChar char="Ø"/>
            </a:pPr>
            <a:r>
              <a:rPr lang="nl-BE" b="1" dirty="0"/>
              <a:t>Je studeert ten laatste in academiejaar 2022-2023 af of later</a:t>
            </a:r>
          </a:p>
          <a:p>
            <a:pPr marL="554038" lvl="1" indent="-285750">
              <a:lnSpc>
                <a:spcPct val="100000"/>
              </a:lnSpc>
              <a:spcBef>
                <a:spcPts val="0"/>
              </a:spcBef>
              <a:buFont typeface="Wingdings" panose="05000000000000000000" pitchFamily="2" charset="2"/>
              <a:buChar char="Ø"/>
            </a:pPr>
            <a:r>
              <a:rPr lang="nl-BE" b="1" dirty="0"/>
              <a:t>….</a:t>
            </a:r>
          </a:p>
          <a:p>
            <a:pPr marL="554038" lvl="1" indent="-285750">
              <a:lnSpc>
                <a:spcPct val="100000"/>
              </a:lnSpc>
              <a:spcBef>
                <a:spcPts val="0"/>
              </a:spcBef>
              <a:buFont typeface="Wingdings" panose="05000000000000000000" pitchFamily="2" charset="2"/>
              <a:buChar char="Ø"/>
            </a:pPr>
            <a:r>
              <a:rPr lang="nl-BE" b="1" dirty="0"/>
              <a:t>Tenzij je in het academiejaar 2016-2017 met je opleiding bent gestart: </a:t>
            </a:r>
            <a:r>
              <a:rPr lang="nl-BE" dirty="0"/>
              <a:t>Op basis van een overgangsmaatregel kan je vrijgesteld worden van de professionele stage. Je zal daarvoor een erkenningsaanvraag moeten indienen</a:t>
            </a:r>
          </a:p>
          <a:p>
            <a:pPr marL="957263" lvl="2" indent="-285750">
              <a:lnSpc>
                <a:spcPct val="100000"/>
              </a:lnSpc>
              <a:spcBef>
                <a:spcPts val="0"/>
              </a:spcBef>
              <a:buFont typeface="Wingdings" panose="05000000000000000000" pitchFamily="2" charset="2"/>
              <a:buChar char="Ø"/>
            </a:pPr>
            <a:r>
              <a:rPr lang="nl-NL" dirty="0"/>
              <a:t>Studenten klinische psychologie/klinische orthopedagogiek die uiterlijk in academiejaar 2016-2017 hun studie zijn gestart die bestaat uit </a:t>
            </a:r>
            <a:r>
              <a:rPr lang="nl-NL" b="1" dirty="0"/>
              <a:t>de academische bacheloropleiding psychologie of pedagogische wetenschappen</a:t>
            </a:r>
            <a:r>
              <a:rPr lang="nl-NL" dirty="0"/>
              <a:t> die rechtstreeks toegang geeft tot de masteropleiding die resulteert in het voor deze gezondheidszorgberoepen vereiste diploma én </a:t>
            </a:r>
            <a:r>
              <a:rPr lang="nl-NL" b="1" dirty="0"/>
              <a:t>die masteropleiding</a:t>
            </a:r>
            <a:r>
              <a:rPr lang="nl-NL" dirty="0"/>
              <a:t> zelf.</a:t>
            </a:r>
          </a:p>
          <a:p>
            <a:pPr marL="957263" lvl="2" indent="-285750">
              <a:lnSpc>
                <a:spcPct val="100000"/>
              </a:lnSpc>
              <a:spcBef>
                <a:spcPts val="0"/>
              </a:spcBef>
              <a:buFont typeface="Wingdings" panose="05000000000000000000" pitchFamily="2" charset="2"/>
              <a:buChar char="Ø"/>
            </a:pPr>
            <a:r>
              <a:rPr lang="nl-NL" dirty="0"/>
              <a:t>Studenten klinische psychologie/klinische orthopedagogiek die ten laatste in academiejaar 2016-2017 gestart zijn met een </a:t>
            </a:r>
            <a:r>
              <a:rPr lang="nl-NL" u="sng" dirty="0"/>
              <a:t>ononderbroken</a:t>
            </a:r>
            <a:r>
              <a:rPr lang="nl-NL" dirty="0"/>
              <a:t> studietraject dat bestaat uit </a:t>
            </a:r>
            <a:r>
              <a:rPr lang="nl-NL" b="1" dirty="0"/>
              <a:t>een professionele bacheloropleiding of een andere academische bacheloropleiding dan psychologie of pedagogische wetenschappen</a:t>
            </a:r>
            <a:r>
              <a:rPr lang="nl-NL" dirty="0"/>
              <a:t> – al dan niet gevolgd door de bijhorende masteropleiding – en </a:t>
            </a:r>
            <a:r>
              <a:rPr lang="nl-NL" b="1" dirty="0"/>
              <a:t>een voorbereidingsprogramma, een verkort traject of een schakelprogramma</a:t>
            </a:r>
            <a:r>
              <a:rPr lang="nl-NL" dirty="0"/>
              <a:t> dat toegang geeft tot de masteropleiding die resulteert in het voor deze gezondheidszorgberoepen vereiste diploma én </a:t>
            </a:r>
            <a:r>
              <a:rPr lang="nl-NL" b="1" dirty="0"/>
              <a:t>die masteropleiding</a:t>
            </a:r>
            <a:r>
              <a:rPr lang="nl-NL" dirty="0"/>
              <a:t> zelf.</a:t>
            </a:r>
            <a:endParaRPr lang="nl-BE" dirty="0"/>
          </a:p>
          <a:p>
            <a:pPr>
              <a:lnSpc>
                <a:spcPct val="150000"/>
              </a:lnSpc>
              <a:spcBef>
                <a:spcPts val="0"/>
              </a:spcBef>
              <a:spcAft>
                <a:spcPts val="0"/>
              </a:spcAft>
            </a:pPr>
            <a:endParaRPr lang="nl-BE" dirty="0"/>
          </a:p>
          <a:p>
            <a:pPr>
              <a:lnSpc>
                <a:spcPct val="150000"/>
              </a:lnSpc>
              <a:spcBef>
                <a:spcPts val="0"/>
              </a:spcBef>
              <a:spcAft>
                <a:spcPts val="0"/>
              </a:spcAft>
            </a:pPr>
            <a:endParaRPr lang="nl-BE"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7012864" cy="341050"/>
          </a:xfrm>
        </p:spPr>
        <p:txBody>
          <a:bodyPr/>
          <a:lstStyle/>
          <a:p>
            <a:r>
              <a:rPr lang="nl-BE" dirty="0"/>
              <a:t>Gesuperviseerde professionele praktijk</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2984471" cy="335852"/>
          </a:xfrm>
        </p:spPr>
        <p:txBody>
          <a:bodyPr/>
          <a:lstStyle/>
          <a:p>
            <a:r>
              <a:rPr lang="nl-BE" dirty="0"/>
              <a:t>Verankerd in de wet</a:t>
            </a:r>
          </a:p>
        </p:txBody>
      </p:sp>
    </p:spTree>
    <p:extLst>
      <p:ext uri="{BB962C8B-B14F-4D97-AF65-F5344CB8AC3E}">
        <p14:creationId xmlns:p14="http://schemas.microsoft.com/office/powerpoint/2010/main" val="389812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5</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4" y="1746578"/>
            <a:ext cx="10719005" cy="4090696"/>
          </a:xfrm>
        </p:spPr>
        <p:txBody>
          <a:bodyPr/>
          <a:lstStyle/>
          <a:p>
            <a:pPr>
              <a:lnSpc>
                <a:spcPct val="100000"/>
              </a:lnSpc>
              <a:spcBef>
                <a:spcPts val="0"/>
              </a:spcBef>
            </a:pPr>
            <a:r>
              <a:rPr lang="nl-BE" dirty="0"/>
              <a:t>Formele kenmerken en voorwaarden</a:t>
            </a:r>
          </a:p>
          <a:p>
            <a:pPr marL="285750" indent="-285750">
              <a:lnSpc>
                <a:spcPct val="100000"/>
              </a:lnSpc>
              <a:spcBef>
                <a:spcPts val="0"/>
              </a:spcBef>
              <a:buFont typeface="Wingdings" panose="05000000000000000000" pitchFamily="2" charset="2"/>
              <a:buChar char="Ø"/>
            </a:pPr>
            <a:r>
              <a:rPr lang="nl-BE" dirty="0"/>
              <a:t>Minstens 1680 uren en kan deeltijds worden uitgeoefend met een minimum van 20% VTE</a:t>
            </a:r>
          </a:p>
          <a:p>
            <a:pPr marL="285750" indent="-285750">
              <a:lnSpc>
                <a:spcPct val="100000"/>
              </a:lnSpc>
              <a:spcBef>
                <a:spcPts val="0"/>
              </a:spcBef>
              <a:buFont typeface="Wingdings" panose="05000000000000000000" pitchFamily="2" charset="2"/>
              <a:buChar char="Ø"/>
            </a:pPr>
            <a:r>
              <a:rPr lang="nl-BE" dirty="0"/>
              <a:t>Spreiding over maximum 5 opeenvolgende jaren</a:t>
            </a:r>
          </a:p>
          <a:p>
            <a:pPr marL="285750" indent="-285750">
              <a:lnSpc>
                <a:spcPct val="100000"/>
              </a:lnSpc>
              <a:spcBef>
                <a:spcPts val="0"/>
              </a:spcBef>
              <a:buFont typeface="Wingdings" panose="05000000000000000000" pitchFamily="2" charset="2"/>
              <a:buChar char="Ø"/>
            </a:pPr>
            <a:r>
              <a:rPr lang="nl-BE" dirty="0"/>
              <a:t>Kan in verschillende stagediensten maar minstens 840 uren in 1 dienst</a:t>
            </a:r>
          </a:p>
          <a:p>
            <a:pPr marL="285750" indent="-285750">
              <a:lnSpc>
                <a:spcPct val="100000"/>
              </a:lnSpc>
              <a:spcBef>
                <a:spcPts val="0"/>
              </a:spcBef>
              <a:buFont typeface="Wingdings" panose="05000000000000000000" pitchFamily="2" charset="2"/>
              <a:buChar char="Ø"/>
            </a:pPr>
            <a:r>
              <a:rPr lang="nl-BE" dirty="0"/>
              <a:t>Kan onderbroken worden met akkoord van de stagemeester. Onderbreking van meer dan 15 weken moet worden ingehaald</a:t>
            </a:r>
          </a:p>
          <a:p>
            <a:pPr marL="285750" indent="-285750">
              <a:lnSpc>
                <a:spcPct val="100000"/>
              </a:lnSpc>
              <a:spcBef>
                <a:spcPts val="0"/>
              </a:spcBef>
              <a:buFont typeface="Wingdings" panose="05000000000000000000" pitchFamily="2" charset="2"/>
              <a:buChar char="Ø"/>
            </a:pPr>
            <a:r>
              <a:rPr lang="nl-BE" dirty="0"/>
              <a:t>Specifieke regeling voor zwangerschap</a:t>
            </a:r>
          </a:p>
          <a:p>
            <a:pPr>
              <a:lnSpc>
                <a:spcPct val="150000"/>
              </a:lnSpc>
              <a:spcBef>
                <a:spcPts val="0"/>
              </a:spcBef>
              <a:spcAft>
                <a:spcPts val="0"/>
              </a:spcAft>
            </a:pPr>
            <a:endParaRPr lang="nl-BE" dirty="0"/>
          </a:p>
          <a:p>
            <a:pPr>
              <a:lnSpc>
                <a:spcPct val="150000"/>
              </a:lnSpc>
              <a:spcBef>
                <a:spcPts val="0"/>
              </a:spcBef>
              <a:spcAft>
                <a:spcPts val="0"/>
              </a:spcAft>
            </a:pPr>
            <a:endParaRPr lang="nl-BE"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7012864" cy="341050"/>
          </a:xfrm>
        </p:spPr>
        <p:txBody>
          <a:bodyPr/>
          <a:lstStyle/>
          <a:p>
            <a:r>
              <a:rPr lang="nl-BE" dirty="0"/>
              <a:t>Gesuperviseerde professionele praktijk</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2984471" cy="335852"/>
          </a:xfrm>
        </p:spPr>
        <p:txBody>
          <a:bodyPr/>
          <a:lstStyle/>
          <a:p>
            <a:r>
              <a:rPr lang="nl-BE" dirty="0"/>
              <a:t>Verankerd in de wet</a:t>
            </a:r>
          </a:p>
        </p:txBody>
      </p:sp>
    </p:spTree>
    <p:extLst>
      <p:ext uri="{BB962C8B-B14F-4D97-AF65-F5344CB8AC3E}">
        <p14:creationId xmlns:p14="http://schemas.microsoft.com/office/powerpoint/2010/main" val="293731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6</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4" y="1990140"/>
            <a:ext cx="10719005" cy="3364843"/>
          </a:xfrm>
        </p:spPr>
        <p:txBody>
          <a:bodyPr/>
          <a:lstStyle/>
          <a:p>
            <a:pPr>
              <a:lnSpc>
                <a:spcPct val="100000"/>
              </a:lnSpc>
              <a:spcBef>
                <a:spcPts val="0"/>
              </a:spcBef>
            </a:pPr>
            <a:r>
              <a:rPr lang="nl-BE" dirty="0"/>
              <a:t>Inhoudelijke kenmerken en voorwaarden</a:t>
            </a:r>
          </a:p>
          <a:p>
            <a:pPr marL="285750" indent="-285750">
              <a:lnSpc>
                <a:spcPct val="100000"/>
              </a:lnSpc>
              <a:spcBef>
                <a:spcPts val="0"/>
              </a:spcBef>
              <a:buFont typeface="Wingdings" panose="05000000000000000000" pitchFamily="2" charset="2"/>
              <a:buChar char="Ø"/>
            </a:pPr>
            <a:r>
              <a:rPr lang="nl-BE" dirty="0"/>
              <a:t>Maakt voldoende klinisch psychologische patiëntendossiers op waarin psychologische diagnose en opvolging worden gedocumenteerd</a:t>
            </a:r>
          </a:p>
          <a:p>
            <a:pPr marL="285750" indent="-285750">
              <a:lnSpc>
                <a:spcPct val="100000"/>
              </a:lnSpc>
              <a:spcBef>
                <a:spcPts val="0"/>
              </a:spcBef>
              <a:buFont typeface="Wingdings" panose="05000000000000000000" pitchFamily="2" charset="2"/>
              <a:buChar char="Ø"/>
            </a:pPr>
            <a:r>
              <a:rPr lang="nl-BE" dirty="0"/>
              <a:t>Heeft zich bekwaamd in minstens 3 activiteiten behorende tot de praktijk van de klinische psychologie (zie volgende slide)</a:t>
            </a:r>
          </a:p>
          <a:p>
            <a:pPr marL="285750" indent="-285750">
              <a:lnSpc>
                <a:spcPct val="100000"/>
              </a:lnSpc>
              <a:spcBef>
                <a:spcPts val="0"/>
              </a:spcBef>
              <a:buFont typeface="Wingdings" panose="05000000000000000000" pitchFamily="2" charset="2"/>
              <a:buChar char="Ø"/>
            </a:pPr>
            <a:r>
              <a:rPr lang="nl-BE" dirty="0"/>
              <a:t>Maakt jaarlijks een verslag op met oog op evaluatie stageplek en stagemeesters</a:t>
            </a:r>
          </a:p>
          <a:p>
            <a:pPr marL="285750" indent="-285750">
              <a:lnSpc>
                <a:spcPct val="100000"/>
              </a:lnSpc>
              <a:spcBef>
                <a:spcPts val="0"/>
              </a:spcBef>
              <a:buFont typeface="Wingdings" panose="05000000000000000000" pitchFamily="2" charset="2"/>
              <a:buChar char="Ø"/>
            </a:pPr>
            <a:r>
              <a:rPr lang="nl-BE" dirty="0"/>
              <a:t>Op het einde voldoet hij aan de competenties zoals omschreven door het profiel van de HGR</a:t>
            </a:r>
          </a:p>
          <a:p>
            <a:pPr marL="285750" indent="-285750">
              <a:lnSpc>
                <a:spcPct val="100000"/>
              </a:lnSpc>
              <a:spcBef>
                <a:spcPts val="0"/>
              </a:spcBef>
              <a:buFont typeface="Wingdings" panose="05000000000000000000" pitchFamily="2" charset="2"/>
              <a:buChar char="Ø"/>
            </a:pPr>
            <a:r>
              <a:rPr lang="nl-BE" dirty="0"/>
              <a:t>Ten slotte vervolmaakt hij/zij zich via intervisie en permanente vorming</a:t>
            </a:r>
          </a:p>
          <a:p>
            <a:pPr>
              <a:lnSpc>
                <a:spcPct val="150000"/>
              </a:lnSpc>
              <a:spcBef>
                <a:spcPts val="0"/>
              </a:spcBef>
              <a:spcAft>
                <a:spcPts val="0"/>
              </a:spcAft>
            </a:pPr>
            <a:endParaRPr lang="nl-BE" dirty="0"/>
          </a:p>
          <a:p>
            <a:pPr>
              <a:lnSpc>
                <a:spcPct val="150000"/>
              </a:lnSpc>
              <a:spcBef>
                <a:spcPts val="0"/>
              </a:spcBef>
              <a:spcAft>
                <a:spcPts val="0"/>
              </a:spcAft>
            </a:pPr>
            <a:endParaRPr lang="nl-BE"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7012864" cy="341050"/>
          </a:xfrm>
        </p:spPr>
        <p:txBody>
          <a:bodyPr/>
          <a:lstStyle/>
          <a:p>
            <a:r>
              <a:rPr lang="nl-BE" dirty="0"/>
              <a:t>Gesuperviseerde professionele praktijk</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2984471" cy="335852"/>
          </a:xfrm>
        </p:spPr>
        <p:txBody>
          <a:bodyPr/>
          <a:lstStyle/>
          <a:p>
            <a:r>
              <a:rPr lang="nl-BE" dirty="0"/>
              <a:t>Verankerd in de wet</a:t>
            </a:r>
          </a:p>
        </p:txBody>
      </p:sp>
    </p:spTree>
    <p:extLst>
      <p:ext uri="{BB962C8B-B14F-4D97-AF65-F5344CB8AC3E}">
        <p14:creationId xmlns:p14="http://schemas.microsoft.com/office/powerpoint/2010/main" val="20661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7</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4" y="1990140"/>
            <a:ext cx="10719005" cy="3364843"/>
          </a:xfrm>
        </p:spPr>
        <p:txBody>
          <a:bodyPr/>
          <a:lstStyle/>
          <a:p>
            <a:pPr lvl="1" indent="0">
              <a:lnSpc>
                <a:spcPct val="100000"/>
              </a:lnSpc>
              <a:spcBef>
                <a:spcPts val="0"/>
              </a:spcBef>
              <a:buNone/>
            </a:pPr>
            <a:r>
              <a:rPr lang="nl-BE" sz="1600" dirty="0"/>
              <a:t>Heeft zich bekwaamd in minstens 3 activiteiten behorende tot de praktijk van de klinische psychologie.</a:t>
            </a:r>
          </a:p>
          <a:p>
            <a:pPr marL="554038" lvl="1" indent="-285750">
              <a:lnSpc>
                <a:spcPct val="100000"/>
              </a:lnSpc>
              <a:spcBef>
                <a:spcPts val="0"/>
              </a:spcBef>
              <a:buFont typeface="Wingdings" panose="05000000000000000000" pitchFamily="2" charset="2"/>
              <a:buChar char="Ø"/>
            </a:pPr>
            <a:r>
              <a:rPr lang="nl-BE" sz="1400" dirty="0"/>
              <a:t> </a:t>
            </a:r>
            <a:r>
              <a:rPr lang="nl-BE" dirty="0"/>
              <a:t>De praktijk van klinische psychologie, zoals omschreven in artikel 68/1, § 3, eerste lid, van de WUG:</a:t>
            </a:r>
            <a:endParaRPr lang="nl-BE" sz="1400" dirty="0"/>
          </a:p>
          <a:p>
            <a:pPr lvl="2" indent="0">
              <a:lnSpc>
                <a:spcPct val="100000"/>
              </a:lnSpc>
              <a:spcBef>
                <a:spcPts val="0"/>
              </a:spcBef>
              <a:buNone/>
            </a:pPr>
            <a:r>
              <a:rPr lang="nl-BE" i="1" dirty="0"/>
              <a:t>“het gebruikelijk verrichten van handelingen die tot doel hebben of worden voorgesteld tot doel te hebben, bij een mens en in een wetenschappelijk onderbouwd klinisch psychologisch referentiekader, de </a:t>
            </a:r>
            <a:r>
              <a:rPr lang="nl-BE" b="1" i="1" dirty="0"/>
              <a:t>preventie (1)</a:t>
            </a:r>
            <a:r>
              <a:rPr lang="nl-BE" i="1" dirty="0"/>
              <a:t>, het </a:t>
            </a:r>
            <a:r>
              <a:rPr lang="nl-BE" b="1" i="1" dirty="0"/>
              <a:t>onderzoek (2)</a:t>
            </a:r>
            <a:r>
              <a:rPr lang="nl-BE" i="1" dirty="0"/>
              <a:t>, het </a:t>
            </a:r>
            <a:r>
              <a:rPr lang="nl-BE" b="1" i="1" dirty="0"/>
              <a:t>opsporen (3)</a:t>
            </a:r>
            <a:r>
              <a:rPr lang="nl-BE" i="1" dirty="0"/>
              <a:t>, het </a:t>
            </a:r>
            <a:r>
              <a:rPr lang="nl-BE" b="1" i="1" dirty="0"/>
              <a:t>stellen van een </a:t>
            </a:r>
            <a:r>
              <a:rPr lang="nl-BE" b="1" i="1" dirty="0" err="1"/>
              <a:t>psychodiagnose</a:t>
            </a:r>
            <a:r>
              <a:rPr lang="nl-BE" b="1" i="1" dirty="0"/>
              <a:t> (4)</a:t>
            </a:r>
            <a:r>
              <a:rPr lang="nl-BE" i="1" dirty="0"/>
              <a:t> van echt dan wel ingebeeld psychisch of psychosomatisch lijden en </a:t>
            </a:r>
            <a:r>
              <a:rPr lang="nl-BE" b="1" i="1" dirty="0"/>
              <a:t>die persoon</a:t>
            </a:r>
            <a:r>
              <a:rPr lang="nl-BE" i="1" dirty="0"/>
              <a:t> te </a:t>
            </a:r>
            <a:r>
              <a:rPr lang="nl-BE" b="1" i="1" dirty="0"/>
              <a:t>behandelen (5) of</a:t>
            </a:r>
            <a:r>
              <a:rPr lang="nl-BE" i="1" dirty="0"/>
              <a:t> te </a:t>
            </a:r>
            <a:r>
              <a:rPr lang="nl-BE" b="1" i="1" dirty="0"/>
              <a:t>begeleiden (6)</a:t>
            </a:r>
            <a:r>
              <a:rPr lang="nl-BE" dirty="0"/>
              <a:t>”.</a:t>
            </a:r>
          </a:p>
          <a:p>
            <a:pPr>
              <a:lnSpc>
                <a:spcPct val="150000"/>
              </a:lnSpc>
              <a:spcBef>
                <a:spcPts val="0"/>
              </a:spcBef>
              <a:spcAft>
                <a:spcPts val="0"/>
              </a:spcAft>
            </a:pPr>
            <a:endParaRPr lang="nl-BE" dirty="0"/>
          </a:p>
          <a:p>
            <a:pPr>
              <a:lnSpc>
                <a:spcPct val="150000"/>
              </a:lnSpc>
              <a:spcBef>
                <a:spcPts val="0"/>
              </a:spcBef>
              <a:spcAft>
                <a:spcPts val="0"/>
              </a:spcAft>
            </a:pPr>
            <a:endParaRPr lang="nl-BE"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7012864" cy="341050"/>
          </a:xfrm>
        </p:spPr>
        <p:txBody>
          <a:bodyPr/>
          <a:lstStyle/>
          <a:p>
            <a:r>
              <a:rPr lang="nl-BE" dirty="0"/>
              <a:t>Gesuperviseerde professionele praktijk</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2984471" cy="335852"/>
          </a:xfrm>
        </p:spPr>
        <p:txBody>
          <a:bodyPr/>
          <a:lstStyle/>
          <a:p>
            <a:r>
              <a:rPr lang="nl-BE" dirty="0"/>
              <a:t>Verankerd in de wet</a:t>
            </a:r>
          </a:p>
        </p:txBody>
      </p:sp>
    </p:spTree>
    <p:extLst>
      <p:ext uri="{BB962C8B-B14F-4D97-AF65-F5344CB8AC3E}">
        <p14:creationId xmlns:p14="http://schemas.microsoft.com/office/powerpoint/2010/main" val="133650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8</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5" y="1765552"/>
            <a:ext cx="10241752" cy="3969502"/>
          </a:xfrm>
        </p:spPr>
        <p:txBody>
          <a:bodyPr/>
          <a:lstStyle/>
          <a:p>
            <a:pPr lvl="1" indent="0">
              <a:lnSpc>
                <a:spcPct val="100000"/>
              </a:lnSpc>
              <a:spcBef>
                <a:spcPts val="0"/>
              </a:spcBef>
              <a:buNone/>
            </a:pPr>
            <a:r>
              <a:rPr lang="nl-BE" sz="1600" b="1" dirty="0"/>
              <a:t>De stage kan enkel worden afgelegd bij een erkend stagemeester (of desgevallend een erkend coördinerend stagemeester) of een erkende stagedienst psychologie.</a:t>
            </a:r>
          </a:p>
          <a:p>
            <a:pPr marL="554038" lvl="1" indent="-285750">
              <a:lnSpc>
                <a:spcPct val="100000"/>
              </a:lnSpc>
              <a:spcBef>
                <a:spcPts val="0"/>
              </a:spcBef>
              <a:buFont typeface="Wingdings" panose="05000000000000000000" pitchFamily="2" charset="2"/>
              <a:buChar char="Ø"/>
            </a:pPr>
            <a:r>
              <a:rPr lang="nl-BE" b="1" dirty="0"/>
              <a:t>Reguliere stagediensten</a:t>
            </a:r>
          </a:p>
          <a:p>
            <a:pPr marL="957263" lvl="2" indent="-285750">
              <a:lnSpc>
                <a:spcPct val="100000"/>
              </a:lnSpc>
              <a:spcBef>
                <a:spcPts val="0"/>
              </a:spcBef>
              <a:buFont typeface="Wingdings" panose="05000000000000000000" pitchFamily="2" charset="2"/>
              <a:buChar char="Ø"/>
            </a:pPr>
            <a:r>
              <a:rPr lang="nl-BE" dirty="0"/>
              <a:t>De erkenning als </a:t>
            </a:r>
            <a:r>
              <a:rPr lang="nl-BE" b="1" dirty="0"/>
              <a:t>reguliere</a:t>
            </a:r>
            <a:r>
              <a:rPr lang="nl-BE" dirty="0"/>
              <a:t> stagedienst kan betrekking hebben op alle activiteiten van de klinische psychologie of op een gedeelte ervan.</a:t>
            </a:r>
          </a:p>
          <a:p>
            <a:pPr marL="957263" lvl="2" indent="-285750">
              <a:lnSpc>
                <a:spcPct val="100000"/>
              </a:lnSpc>
              <a:spcBef>
                <a:spcPts val="0"/>
              </a:spcBef>
              <a:buFont typeface="Wingdings" panose="05000000000000000000" pitchFamily="2" charset="2"/>
              <a:buChar char="Ø"/>
            </a:pPr>
            <a:r>
              <a:rPr lang="nl-BE" sz="1400" dirty="0"/>
              <a:t>De activiteiten van de reguliere stagedienst zijn voldoende omvangrijk en verscheiden zodat de kandidaat-klinisch psycholoog een ruime ervaring kan opdoen, zowel kwantitatief als kwalitatief.</a:t>
            </a:r>
          </a:p>
          <a:p>
            <a:pPr marL="957263" lvl="2" indent="-285750">
              <a:lnSpc>
                <a:spcPct val="100000"/>
              </a:lnSpc>
              <a:spcBef>
                <a:spcPts val="0"/>
              </a:spcBef>
              <a:buFont typeface="Wingdings" panose="05000000000000000000" pitchFamily="2" charset="2"/>
              <a:buChar char="Ø"/>
            </a:pPr>
            <a:r>
              <a:rPr lang="nl-BE" sz="1400" dirty="0"/>
              <a:t>De reguliere stagedienst biedt minstens 1 van de activiteiten aan die behoren tot de praktijk van klinische psychologie, zoals omschreven in artikel 68/1, § 3, eerste lid, van de WUG.</a:t>
            </a:r>
          </a:p>
          <a:p>
            <a:pPr marL="554038" lvl="1" indent="-285750">
              <a:lnSpc>
                <a:spcPct val="100000"/>
              </a:lnSpc>
              <a:spcBef>
                <a:spcPts val="0"/>
              </a:spcBef>
              <a:buFont typeface="Wingdings" panose="05000000000000000000" pitchFamily="2" charset="2"/>
              <a:buChar char="Ø"/>
            </a:pPr>
            <a:r>
              <a:rPr lang="nl-BE" b="1" dirty="0"/>
              <a:t>Niet-reguliere stagediensten</a:t>
            </a:r>
          </a:p>
          <a:p>
            <a:pPr marL="957263" lvl="2" indent="-285750">
              <a:lnSpc>
                <a:spcPct val="100000"/>
              </a:lnSpc>
              <a:spcBef>
                <a:spcPts val="0"/>
              </a:spcBef>
              <a:buFont typeface="Wingdings" panose="05000000000000000000" pitchFamily="2" charset="2"/>
              <a:buChar char="Ø"/>
            </a:pPr>
            <a:r>
              <a:rPr lang="nl-BE" dirty="0"/>
              <a:t>De niet-reguliere stagedienst is erop gericht om de kandidaat klinisch psycholoog bepaalde </a:t>
            </a:r>
            <a:r>
              <a:rPr lang="nl-BE" b="1" dirty="0"/>
              <a:t>specifieke vaardigheden</a:t>
            </a:r>
            <a:r>
              <a:rPr lang="nl-BE" dirty="0"/>
              <a:t> bij te brengen die betrekking hebben op een welbepaald en beperkt onderdeel van de beroepsuitoefening </a:t>
            </a:r>
            <a:r>
              <a:rPr lang="nl-BE" b="1" dirty="0"/>
              <a:t>die niet kunnen worden verworven binnen een reguliere stagedienst.</a:t>
            </a:r>
          </a:p>
          <a:p>
            <a:pPr marL="957263" lvl="2" indent="-285750">
              <a:lnSpc>
                <a:spcPct val="100000"/>
              </a:lnSpc>
              <a:spcBef>
                <a:spcPts val="0"/>
              </a:spcBef>
              <a:buFont typeface="Wingdings" panose="05000000000000000000" pitchFamily="2" charset="2"/>
              <a:buChar char="Ø"/>
            </a:pPr>
            <a:r>
              <a:rPr lang="nl-BE" dirty="0"/>
              <a:t>Je kan er kennis maken </a:t>
            </a:r>
            <a:r>
              <a:rPr lang="nl-BE" b="1" dirty="0"/>
              <a:t>met brede spectrum van klinische psychologie </a:t>
            </a:r>
            <a:r>
              <a:rPr lang="nl-BE" dirty="0"/>
              <a:t>en </a:t>
            </a:r>
            <a:r>
              <a:rPr lang="nl-BE" b="1" dirty="0"/>
              <a:t>specifieke vaardigheden</a:t>
            </a:r>
            <a:r>
              <a:rPr lang="nl-BE" dirty="0"/>
              <a:t> te verwerven die niet kunnen worden verworven in een reguliere dienst.</a:t>
            </a:r>
          </a:p>
          <a:p>
            <a:pPr marL="957263" lvl="2" indent="-285750">
              <a:lnSpc>
                <a:spcPct val="100000"/>
              </a:lnSpc>
              <a:spcBef>
                <a:spcPts val="0"/>
              </a:spcBef>
              <a:buFont typeface="Wingdings" panose="05000000000000000000" pitchFamily="2" charset="2"/>
              <a:buChar char="Ø"/>
            </a:pPr>
            <a:r>
              <a:rPr lang="nl-BE" dirty="0"/>
              <a:t>De niet-reguliere stagedienst kan slechts een onderdeel van de stage aan de kandidaat klinisch psycholoog aanbieden dat </a:t>
            </a:r>
            <a:r>
              <a:rPr lang="nl-BE" b="1" dirty="0"/>
              <a:t>maximum 420 uren bedraagt</a:t>
            </a:r>
            <a:r>
              <a:rPr lang="nl-BE" dirty="0"/>
              <a:t>.</a:t>
            </a:r>
            <a:endParaRPr lang="nl-BE" sz="2000" dirty="0"/>
          </a:p>
          <a:p>
            <a:pPr marL="957263" lvl="2" indent="-285750">
              <a:lnSpc>
                <a:spcPct val="100000"/>
              </a:lnSpc>
              <a:spcBef>
                <a:spcPts val="0"/>
              </a:spcBef>
              <a:buFont typeface="Wingdings" panose="05000000000000000000" pitchFamily="2" charset="2"/>
              <a:buChar char="Ø"/>
            </a:pPr>
            <a:endParaRPr lang="nl-BE" dirty="0"/>
          </a:p>
          <a:p>
            <a:pPr marL="957263" lvl="2" indent="-285750">
              <a:lnSpc>
                <a:spcPct val="100000"/>
              </a:lnSpc>
              <a:spcBef>
                <a:spcPts val="0"/>
              </a:spcBef>
              <a:buFont typeface="Wingdings" panose="05000000000000000000" pitchFamily="2" charset="2"/>
              <a:buChar char="Ø"/>
            </a:pPr>
            <a:endParaRPr lang="nl-BE" dirty="0"/>
          </a:p>
          <a:p>
            <a:pPr>
              <a:lnSpc>
                <a:spcPct val="100000"/>
              </a:lnSpc>
              <a:spcBef>
                <a:spcPts val="0"/>
              </a:spcBef>
              <a:spcAft>
                <a:spcPts val="600"/>
              </a:spcAft>
            </a:pPr>
            <a:r>
              <a:rPr lang="nl-BE" dirty="0"/>
              <a:t>	</a:t>
            </a:r>
          </a:p>
          <a:p>
            <a:pPr>
              <a:lnSpc>
                <a:spcPct val="100000"/>
              </a:lnSpc>
              <a:spcBef>
                <a:spcPts val="0"/>
              </a:spcBef>
              <a:spcAft>
                <a:spcPts val="600"/>
              </a:spcAft>
            </a:pPr>
            <a:endParaRPr lang="nl-BE" b="1"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3857192" cy="341050"/>
          </a:xfrm>
        </p:spPr>
        <p:txBody>
          <a:bodyPr/>
          <a:lstStyle/>
          <a:p>
            <a:r>
              <a:rPr lang="nl-BE" dirty="0"/>
              <a:t>Taken van een decaan</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886909" cy="335852"/>
          </a:xfrm>
        </p:spPr>
        <p:txBody>
          <a:bodyPr/>
          <a:lstStyle/>
          <a:p>
            <a:r>
              <a:rPr lang="nl-BE" dirty="0"/>
              <a:t>Waar</a:t>
            </a:r>
          </a:p>
        </p:txBody>
      </p:sp>
      <p:sp>
        <p:nvSpPr>
          <p:cNvPr id="9" name="Title 6">
            <a:extLst>
              <a:ext uri="{FF2B5EF4-FFF2-40B4-BE49-F238E27FC236}">
                <a16:creationId xmlns:a16="http://schemas.microsoft.com/office/drawing/2014/main" id="{803D04AE-DDFF-4F8F-8DE4-B5521467F2AB}"/>
              </a:ext>
            </a:extLst>
          </p:cNvPr>
          <p:cNvSpPr txBox="1">
            <a:spLocks/>
          </p:cNvSpPr>
          <p:nvPr/>
        </p:nvSpPr>
        <p:spPr>
          <a:xfrm>
            <a:off x="731838" y="711463"/>
            <a:ext cx="7012864" cy="341050"/>
          </a:xfrm>
          <a:prstGeom prst="rect">
            <a:avLst/>
          </a:prstGeom>
          <a:solidFill>
            <a:schemeClr val="accent2"/>
          </a:solidFill>
        </p:spPr>
        <p:txBody>
          <a:bodyPr vert="horz" wrap="none" lIns="0" tIns="36000" rIns="144000" bIns="0" rtlCol="0" anchor="b">
            <a:spAutoFit/>
          </a:bodyPr>
          <a:lstStyle>
            <a:lvl1pPr marL="133350" indent="0" algn="l" defTabSz="914377" rtl="0" eaLnBrk="1" latinLnBrk="0" hangingPunct="1">
              <a:lnSpc>
                <a:spcPct val="90000"/>
              </a:lnSpc>
              <a:spcBef>
                <a:spcPct val="0"/>
              </a:spcBef>
              <a:buNone/>
              <a:tabLst/>
              <a:defRPr sz="2200" strike="noStrike" kern="1200" cap="all" baseline="0">
                <a:solidFill>
                  <a:schemeClr val="bg1"/>
                </a:solidFill>
                <a:latin typeface="Verdana" charset="0"/>
                <a:ea typeface="Verdana" charset="0"/>
                <a:cs typeface="Verdana" charset="0"/>
              </a:defRPr>
            </a:lvl1pPr>
          </a:lstStyle>
          <a:p>
            <a:r>
              <a:rPr lang="nl-BE"/>
              <a:t>Gesuperviseerde professionele praktijk</a:t>
            </a:r>
            <a:endParaRPr lang="nl-BE" dirty="0"/>
          </a:p>
        </p:txBody>
      </p:sp>
    </p:spTree>
    <p:extLst>
      <p:ext uri="{BB962C8B-B14F-4D97-AF65-F5344CB8AC3E}">
        <p14:creationId xmlns:p14="http://schemas.microsoft.com/office/powerpoint/2010/main" val="366784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308AD-D121-47A6-BF8B-146A036150A5}"/>
              </a:ext>
            </a:extLst>
          </p:cNvPr>
          <p:cNvSpPr>
            <a:spLocks noGrp="1"/>
          </p:cNvSpPr>
          <p:nvPr>
            <p:ph type="ftr" sz="quarter" idx="10"/>
          </p:nvPr>
        </p:nvSpPr>
        <p:spPr/>
        <p:txBody>
          <a:bodyPr/>
          <a:lstStyle/>
          <a:p>
            <a:r>
              <a:rPr lang="nl-NL"/>
              <a:t>Titel van de presentatie</a:t>
            </a:r>
            <a:endParaRPr lang="nl-NL" dirty="0"/>
          </a:p>
        </p:txBody>
      </p:sp>
      <p:sp>
        <p:nvSpPr>
          <p:cNvPr id="3" name="Slide Number Placeholder 2">
            <a:extLst>
              <a:ext uri="{FF2B5EF4-FFF2-40B4-BE49-F238E27FC236}">
                <a16:creationId xmlns:a16="http://schemas.microsoft.com/office/drawing/2014/main" id="{A5D67292-FDCD-490F-BF3C-1B17B197099C}"/>
              </a:ext>
            </a:extLst>
          </p:cNvPr>
          <p:cNvSpPr>
            <a:spLocks noGrp="1"/>
          </p:cNvSpPr>
          <p:nvPr>
            <p:ph type="sldNum" sz="quarter" idx="11"/>
          </p:nvPr>
        </p:nvSpPr>
        <p:spPr/>
        <p:txBody>
          <a:bodyPr/>
          <a:lstStyle/>
          <a:p>
            <a:r>
              <a:rPr lang="nl-NL"/>
              <a:t> </a:t>
            </a:r>
            <a:fld id="{F6C5E06F-20D3-4C30-A7B5-4BF0967A9C66}" type="datetime1">
              <a:rPr lang="nl-NL" smtClean="0"/>
              <a:pPr/>
              <a:t>2-5-2022</a:t>
            </a:fld>
            <a:r>
              <a:rPr lang="nl-NL"/>
              <a:t> | </a:t>
            </a:r>
            <a:fld id="{2DAB09C5-3251-4B47-B002-D03712DC64C3}" type="slidenum">
              <a:rPr lang="nl-NL" smtClean="0"/>
              <a:pPr/>
              <a:t>9</a:t>
            </a:fld>
            <a:endParaRPr lang="nl-NL" dirty="0"/>
          </a:p>
        </p:txBody>
      </p:sp>
      <p:sp>
        <p:nvSpPr>
          <p:cNvPr id="4" name="Text Placeholder 3">
            <a:extLst>
              <a:ext uri="{FF2B5EF4-FFF2-40B4-BE49-F238E27FC236}">
                <a16:creationId xmlns:a16="http://schemas.microsoft.com/office/drawing/2014/main" id="{8BAB2531-F2C9-4413-95A8-419A73C7015E}"/>
              </a:ext>
            </a:extLst>
          </p:cNvPr>
          <p:cNvSpPr>
            <a:spLocks noGrp="1"/>
          </p:cNvSpPr>
          <p:nvPr>
            <p:ph type="body" sz="quarter" idx="13"/>
          </p:nvPr>
        </p:nvSpPr>
        <p:spPr>
          <a:xfrm>
            <a:off x="634795" y="1765552"/>
            <a:ext cx="10241752" cy="3969502"/>
          </a:xfrm>
        </p:spPr>
        <p:txBody>
          <a:bodyPr/>
          <a:lstStyle/>
          <a:p>
            <a:pPr marL="957263" lvl="2" indent="-285750">
              <a:lnSpc>
                <a:spcPct val="100000"/>
              </a:lnSpc>
              <a:spcBef>
                <a:spcPts val="0"/>
              </a:spcBef>
              <a:buFont typeface="Wingdings" panose="05000000000000000000" pitchFamily="2" charset="2"/>
              <a:buChar char="Ø"/>
            </a:pPr>
            <a:r>
              <a:rPr lang="nl-BE" dirty="0"/>
              <a:t>Er wordt een overeenkomst afgesloten tussen de coördinerend stagemeester, de kandidaat klinisch psycholoog en de stagemeester van de niet-reguliere stagedienst, waarin de modaliteiten en eindtermen van de stage, de afspraken inzake de vergoeding evenals de modaliteiten aangaande de beroepsverzekering worden opgenomen</a:t>
            </a:r>
            <a:endParaRPr lang="nl-BE" b="1" dirty="0"/>
          </a:p>
          <a:p>
            <a:pPr lvl="1" indent="0">
              <a:lnSpc>
                <a:spcPct val="100000"/>
              </a:lnSpc>
              <a:spcBef>
                <a:spcPts val="0"/>
              </a:spcBef>
              <a:buNone/>
            </a:pPr>
            <a:endParaRPr lang="nl-BE" sz="1600" b="1" dirty="0"/>
          </a:p>
          <a:p>
            <a:pPr lvl="1" indent="0">
              <a:lnSpc>
                <a:spcPct val="100000"/>
              </a:lnSpc>
              <a:spcBef>
                <a:spcPts val="0"/>
              </a:spcBef>
              <a:buNone/>
            </a:pPr>
            <a:r>
              <a:rPr lang="nl-BE" sz="1600" b="1" dirty="0"/>
              <a:t>De stage kan enkel worden afgelegd bij een erkend stagemeester (of desgevallend een erkend coördinerend stagemeester) of een erkende stagedienst psychologie.</a:t>
            </a:r>
          </a:p>
          <a:p>
            <a:pPr marL="554038" lvl="1" indent="-285750">
              <a:lnSpc>
                <a:spcPct val="100000"/>
              </a:lnSpc>
              <a:spcBef>
                <a:spcPts val="0"/>
              </a:spcBef>
              <a:buFont typeface="Wingdings" panose="05000000000000000000" pitchFamily="2" charset="2"/>
              <a:buChar char="Ø"/>
            </a:pPr>
            <a:r>
              <a:rPr lang="nl-BE" b="1" dirty="0"/>
              <a:t>Buitenlandse stagediensten</a:t>
            </a:r>
          </a:p>
          <a:p>
            <a:pPr marL="957263" lvl="2" indent="-285750">
              <a:lnSpc>
                <a:spcPct val="100000"/>
              </a:lnSpc>
              <a:spcBef>
                <a:spcPts val="0"/>
              </a:spcBef>
              <a:buFont typeface="Wingdings" panose="05000000000000000000" pitchFamily="2" charset="2"/>
              <a:buChar char="Ø"/>
            </a:pPr>
            <a:r>
              <a:rPr lang="nl-BE" b="1" dirty="0"/>
              <a:t>Maximaal 420u</a:t>
            </a:r>
            <a:r>
              <a:rPr lang="nl-BE" dirty="0"/>
              <a:t> in andere EU-lidstaat of lidstaat van de </a:t>
            </a:r>
            <a:r>
              <a:rPr lang="nl-BE" b="1" dirty="0"/>
              <a:t>Europese Economische Ruimte</a:t>
            </a:r>
            <a:r>
              <a:rPr lang="nl-BE" dirty="0"/>
              <a:t> of in een ander land waarmee de </a:t>
            </a:r>
            <a:r>
              <a:rPr lang="nl-BE" b="1" dirty="0"/>
              <a:t>EU</a:t>
            </a:r>
            <a:r>
              <a:rPr lang="nl-BE" dirty="0"/>
              <a:t> een </a:t>
            </a:r>
            <a:r>
              <a:rPr lang="nl-BE" b="1" dirty="0"/>
              <a:t>associatieovereenkomst</a:t>
            </a:r>
            <a:r>
              <a:rPr lang="nl-BE" dirty="0"/>
              <a:t> heeft afgesloten</a:t>
            </a:r>
            <a:endParaRPr lang="nl-BE" b="1" dirty="0"/>
          </a:p>
          <a:p>
            <a:pPr marL="957263" lvl="2" indent="-285750">
              <a:lnSpc>
                <a:spcPct val="100000"/>
              </a:lnSpc>
              <a:spcBef>
                <a:spcPts val="0"/>
              </a:spcBef>
              <a:buFont typeface="Wingdings" panose="05000000000000000000" pitchFamily="2" charset="2"/>
              <a:buChar char="Ø"/>
            </a:pPr>
            <a:r>
              <a:rPr lang="nl-BE" b="1" dirty="0"/>
              <a:t>Contract</a:t>
            </a:r>
            <a:r>
              <a:rPr lang="nl-BE" dirty="0"/>
              <a:t> tussen kandidaat, coördinerend stagemeester en persoon of structuur verantwoordelijk voor de supervisie van de kandidaat,</a:t>
            </a:r>
          </a:p>
          <a:p>
            <a:pPr marL="957263" lvl="2" indent="-285750">
              <a:lnSpc>
                <a:spcPct val="100000"/>
              </a:lnSpc>
              <a:spcBef>
                <a:spcPts val="0"/>
              </a:spcBef>
              <a:buFont typeface="Wingdings" panose="05000000000000000000" pitchFamily="2" charset="2"/>
              <a:buChar char="Ø"/>
            </a:pPr>
            <a:endParaRPr lang="nl-BE" dirty="0"/>
          </a:p>
          <a:p>
            <a:pPr>
              <a:lnSpc>
                <a:spcPct val="100000"/>
              </a:lnSpc>
              <a:spcBef>
                <a:spcPts val="0"/>
              </a:spcBef>
              <a:spcAft>
                <a:spcPts val="600"/>
              </a:spcAft>
            </a:pPr>
            <a:r>
              <a:rPr lang="nl-BE" dirty="0"/>
              <a:t>	</a:t>
            </a:r>
          </a:p>
          <a:p>
            <a:pPr>
              <a:lnSpc>
                <a:spcPct val="100000"/>
              </a:lnSpc>
              <a:spcBef>
                <a:spcPts val="0"/>
              </a:spcBef>
              <a:spcAft>
                <a:spcPts val="600"/>
              </a:spcAft>
            </a:pPr>
            <a:endParaRPr lang="nl-BE" b="1" dirty="0"/>
          </a:p>
        </p:txBody>
      </p:sp>
      <p:sp>
        <p:nvSpPr>
          <p:cNvPr id="7" name="Title 6">
            <a:extLst>
              <a:ext uri="{FF2B5EF4-FFF2-40B4-BE49-F238E27FC236}">
                <a16:creationId xmlns:a16="http://schemas.microsoft.com/office/drawing/2014/main" id="{529CFB2D-685D-47F3-ACA0-79E95A95BA03}"/>
              </a:ext>
            </a:extLst>
          </p:cNvPr>
          <p:cNvSpPr>
            <a:spLocks noGrp="1"/>
          </p:cNvSpPr>
          <p:nvPr>
            <p:ph type="title"/>
          </p:nvPr>
        </p:nvSpPr>
        <p:spPr>
          <a:xfrm>
            <a:off x="731838" y="711463"/>
            <a:ext cx="3857192" cy="341050"/>
          </a:xfrm>
        </p:spPr>
        <p:txBody>
          <a:bodyPr/>
          <a:lstStyle/>
          <a:p>
            <a:r>
              <a:rPr lang="nl-BE" dirty="0"/>
              <a:t>Taken van een decaan</a:t>
            </a:r>
          </a:p>
        </p:txBody>
      </p:sp>
      <p:sp>
        <p:nvSpPr>
          <p:cNvPr id="8" name="Subtitle 7">
            <a:extLst>
              <a:ext uri="{FF2B5EF4-FFF2-40B4-BE49-F238E27FC236}">
                <a16:creationId xmlns:a16="http://schemas.microsoft.com/office/drawing/2014/main" id="{575DD15D-9941-4047-BD1D-2FDD707BE667}"/>
              </a:ext>
            </a:extLst>
          </p:cNvPr>
          <p:cNvSpPr>
            <a:spLocks noGrp="1"/>
          </p:cNvSpPr>
          <p:nvPr>
            <p:ph type="subTitle" idx="1"/>
          </p:nvPr>
        </p:nvSpPr>
        <p:spPr>
          <a:xfrm>
            <a:off x="731838" y="1104151"/>
            <a:ext cx="886909" cy="335852"/>
          </a:xfrm>
        </p:spPr>
        <p:txBody>
          <a:bodyPr/>
          <a:lstStyle/>
          <a:p>
            <a:r>
              <a:rPr lang="nl-BE" dirty="0"/>
              <a:t>Waar</a:t>
            </a:r>
          </a:p>
        </p:txBody>
      </p:sp>
      <p:sp>
        <p:nvSpPr>
          <p:cNvPr id="9" name="Title 6">
            <a:extLst>
              <a:ext uri="{FF2B5EF4-FFF2-40B4-BE49-F238E27FC236}">
                <a16:creationId xmlns:a16="http://schemas.microsoft.com/office/drawing/2014/main" id="{803D04AE-DDFF-4F8F-8DE4-B5521467F2AB}"/>
              </a:ext>
            </a:extLst>
          </p:cNvPr>
          <p:cNvSpPr txBox="1">
            <a:spLocks/>
          </p:cNvSpPr>
          <p:nvPr/>
        </p:nvSpPr>
        <p:spPr>
          <a:xfrm>
            <a:off x="731838" y="711463"/>
            <a:ext cx="7012864" cy="341050"/>
          </a:xfrm>
          <a:prstGeom prst="rect">
            <a:avLst/>
          </a:prstGeom>
          <a:solidFill>
            <a:schemeClr val="accent2"/>
          </a:solidFill>
        </p:spPr>
        <p:txBody>
          <a:bodyPr vert="horz" wrap="none" lIns="0" tIns="36000" rIns="144000" bIns="0" rtlCol="0" anchor="b">
            <a:spAutoFit/>
          </a:bodyPr>
          <a:lstStyle>
            <a:lvl1pPr marL="133350" indent="0" algn="l" defTabSz="914377" rtl="0" eaLnBrk="1" latinLnBrk="0" hangingPunct="1">
              <a:lnSpc>
                <a:spcPct val="90000"/>
              </a:lnSpc>
              <a:spcBef>
                <a:spcPct val="0"/>
              </a:spcBef>
              <a:buNone/>
              <a:tabLst/>
              <a:defRPr sz="2200" strike="noStrike" kern="1200" cap="all" baseline="0">
                <a:solidFill>
                  <a:schemeClr val="bg1"/>
                </a:solidFill>
                <a:latin typeface="Verdana" charset="0"/>
                <a:ea typeface="Verdana" charset="0"/>
                <a:cs typeface="Verdana" charset="0"/>
              </a:defRPr>
            </a:lvl1pPr>
          </a:lstStyle>
          <a:p>
            <a:r>
              <a:rPr lang="nl-BE"/>
              <a:t>Gesuperviseerde professionele praktijk</a:t>
            </a:r>
            <a:endParaRPr lang="nl-BE" dirty="0"/>
          </a:p>
        </p:txBody>
      </p:sp>
    </p:spTree>
    <p:extLst>
      <p:ext uri="{BB962C8B-B14F-4D97-AF65-F5344CB8AC3E}">
        <p14:creationId xmlns:p14="http://schemas.microsoft.com/office/powerpoint/2010/main" val="708043291"/>
      </p:ext>
    </p:extLst>
  </p:cSld>
  <p:clrMapOvr>
    <a:masterClrMapping/>
  </p:clrMapOvr>
</p:sld>
</file>

<file path=ppt/theme/theme1.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VUB-tmp2017" id="{10DC50E6-1B59-A244-B26B-E5A459B5CBCA}" vid="{6CBD3AA6-F9C4-3943-A482-D8B422AB87A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5FE983F9C05C4F8E5B4970AD4C67EB" ma:contentTypeVersion="" ma:contentTypeDescription="Een nieuw document maken." ma:contentTypeScope="" ma:versionID="2dde322bd076e862dab20ef71f483516">
  <xsd:schema xmlns:xsd="http://www.w3.org/2001/XMLSchema" xmlns:xs="http://www.w3.org/2001/XMLSchema" xmlns:p="http://schemas.microsoft.com/office/2006/metadata/properties" xmlns:ns2="1BDFB8E5-D486-4E2F-9DD6-D593069CD3DF" xmlns:ns3="1bdfb8e5-d486-4e2f-9dd6-d593069cd3df" xmlns:ns4="784d4dd2-b820-4239-9a43-4d101ab2cb2c" xmlns:ns5="4a6c513c-d293-4e6b-83ab-5621d819b325" targetNamespace="http://schemas.microsoft.com/office/2006/metadata/properties" ma:root="true" ma:fieldsID="804267124c134091066b55365a3dafc2" ns2:_="" ns3:_="" ns4:_="" ns5:_="">
    <xsd:import namespace="1BDFB8E5-D486-4E2F-9DD6-D593069CD3DF"/>
    <xsd:import namespace="1bdfb8e5-d486-4e2f-9dd6-d593069cd3df"/>
    <xsd:import namespace="784d4dd2-b820-4239-9a43-4d101ab2cb2c"/>
    <xsd:import namespace="4a6c513c-d293-4e6b-83ab-5621d819b325"/>
    <xsd:element name="properties">
      <xsd:complexType>
        <xsd:sequence>
          <xsd:element name="documentManagement">
            <xsd:complexType>
              <xsd:all>
                <xsd:element ref="ns2:MediaServiceMetadata" minOccurs="0"/>
                <xsd:element ref="ns2:MediaServiceFastMetadata" minOccurs="0"/>
                <xsd:element ref="ns3:MediaServiceDateTaken" minOccurs="0"/>
                <xsd:element ref="ns4:SharedWithUsers" minOccurs="0"/>
                <xsd:element ref="ns4:SharedWithDetails"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FB8E5-D486-4E2F-9DD6-D593069CD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dfb8e5-d486-4e2f-9dd6-d593069cd3df" elementFormDefault="qualified">
    <xsd:import namespace="http://schemas.microsoft.com/office/2006/documentManagement/types"/>
    <xsd:import namespace="http://schemas.microsoft.com/office/infopath/2007/PartnerControls"/>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50a49bc4-c9e0-412a-b7e2-852193553b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84d4dd2-b820-4239-9a43-4d101ab2cb2c"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6c513c-d293-4e6b-83ab-5621d819b32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E57271C-6738-4EDB-8886-B32B77C8F7C1}" ma:internalName="TaxCatchAll" ma:showField="CatchAllData" ma:web="{d17f8e39-0bc7-4bfd-89c8-3980143edd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6c513c-d293-4e6b-83ab-5621d819b325" xsi:nil="true"/>
    <lcf76f155ced4ddcb4097134ff3c332f xmlns="1bdfb8e5-d486-4e2f-9dd6-d593069cd3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76F6A8-7902-4F71-ABC9-3C41706313E8}"/>
</file>

<file path=customXml/itemProps2.xml><?xml version="1.0" encoding="utf-8"?>
<ds:datastoreItem xmlns:ds="http://schemas.openxmlformats.org/officeDocument/2006/customXml" ds:itemID="{64541890-DA50-4045-B899-8870CD8C1D89}"/>
</file>

<file path=customXml/itemProps3.xml><?xml version="1.0" encoding="utf-8"?>
<ds:datastoreItem xmlns:ds="http://schemas.openxmlformats.org/officeDocument/2006/customXml" ds:itemID="{FB222507-A550-429E-A6F3-EE9F05B2BEBC}"/>
</file>

<file path=docProps/app.xml><?xml version="1.0" encoding="utf-8"?>
<Properties xmlns="http://schemas.openxmlformats.org/officeDocument/2006/extended-properties" xmlns:vt="http://schemas.openxmlformats.org/officeDocument/2006/docPropsVTypes">
  <Template>VUB-tmp2017</Template>
  <TotalTime>0</TotalTime>
  <Words>1313</Words>
  <Application>Microsoft Office PowerPoint</Application>
  <PresentationFormat>Widescreen</PresentationFormat>
  <Paragraphs>136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LucidaGrande</vt:lpstr>
      <vt:lpstr>Verdana</vt:lpstr>
      <vt:lpstr>Wingdings</vt:lpstr>
      <vt:lpstr>1 VUB THEME</vt:lpstr>
      <vt:lpstr>Gesuperviseerde professionele praktijk</vt:lpstr>
      <vt:lpstr>Gesuperviseerde professionele praktijk</vt:lpstr>
      <vt:lpstr>Gesuperviseerde professionele praktijk</vt:lpstr>
      <vt:lpstr>Gesuperviseerde professionele praktijk</vt:lpstr>
      <vt:lpstr>Gesuperviseerde professionele praktijk</vt:lpstr>
      <vt:lpstr>Gesuperviseerde professionele praktijk</vt:lpstr>
      <vt:lpstr>Gesuperviseerde professionele praktijk</vt:lpstr>
      <vt:lpstr>Taken van een decaan</vt:lpstr>
      <vt:lpstr>Taken van een decaan</vt:lpstr>
      <vt:lpstr>Taken van een decaan</vt:lpstr>
      <vt:lpstr>Taken van een decaan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Joyce</dc:creator>
  <cp:lastModifiedBy>Inge VAN MOL</cp:lastModifiedBy>
  <cp:revision>120</cp:revision>
  <cp:lastPrinted>2016-12-08T10:40:15Z</cp:lastPrinted>
  <dcterms:created xsi:type="dcterms:W3CDTF">2016-12-09T08:44:09Z</dcterms:created>
  <dcterms:modified xsi:type="dcterms:W3CDTF">2022-05-02T13:39:01Z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0x010100E35FE983F9C05C4F8E5B4970AD4C67EB</vt:lpwstr>
  </property>
</Properties>
</file>